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механизмов отбора, влияющих на адаптацию и выживание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отбора: ключевые темы и общий обзор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естественный отбор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отбор, впервые детально описанный Дарвином, лежит в основе эволюции. Он формирует разнообразие видов через отбор адаптивных признаков, обеспечивая выживаемость популяций и понимание современного биологического мира.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признаки, близкие к средним значениям, отсекая экстремальные варианты, что способствует стабильности характеристик внутри популяции.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отбора уменьшает вероятность вредных мутаций, снижая риск появления нежизнеспособных особей и сохраняя адаптивный статус-кво.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наиболее выражен в стабильных условиях среды, где изменение признаков снижает приспособленность и эффективность выживания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отбор: определение и основные признаки
</a:t>
            </a:r>
            <a:endParaRPr lang="en-US" sz="25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движущем отборе среднее значение признака в популяции смещается вследствие давления экологических изменений, способствуя адаптации к новым условиям.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Отбираются особи с экстремальными признаками, которые обеспечивают преимущества в изменившейся среде, вытесняя другие формы.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ускоряет эволюционные изменения, стимулируя появление новых адаптационных черт и модификацию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часто происходит в периоды быстрых климатических или экологических сдвигов, сильно влияя на структуру популяций.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отбор: ключевые характеристики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увеличивает разнообразие, поддерживая крайние формы и сокращая промежуточные, что способствует формированию новых видов.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пятнадцать процентов процессов видообразования связано с дизруптивным отбором, стимулирующим генетическую дивергенцию.
</a:t>
            </a:r>
            <a:endParaRPr lang="en-US" sz="154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эволюционные исследования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где проявляются разные формы естественного отбора?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в условиях стабильной среды, поддерживая адаптивные средние признаки, например, маскировка арктических животных соответствует постоянным окружающим условиям.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Активизируется при резких изменениях среды, когда определённые признаки получают преимущество, например, устойчивость к инсектицидам у вредителей.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неоднородных средах, где противоположные микрониши стимулируют развитие крайних форм признаков, как у зябликов с разными размерами клюва.
</a:t>
            </a:r>
            <a:endParaRPr lang="en-US" sz="1779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движущего отбора у вредителей сельского хозяйства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колорадского жука к инсектицидам
</a:t>
            </a:r>
            <a:pPr algn="l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отбирает устойчивых особей, которые быстрее размножаются, формируя популяции с высокой устойчивостью к химическим средствам, возникшими всего за несколько поколений.
</a:t>
            </a:r>
            <a:endParaRPr lang="en-US" sz="1448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эффективности традиционных пестицидов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резистентных насекомых снижает контроль над вредителями, вынуждая аграриев менять методы защиты и искать новые стратегии борьбы.
</a:t>
            </a:r>
            <a:endParaRPr lang="en-US" sz="159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резистентности на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устойчивых популяций приводит к экономическим потерям и требует внедрения интегрированных подходов для устойчивого управления вредителями.
</a:t>
            </a:r>
            <a:endParaRPr lang="en-US" sz="16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в природе: маскировка животных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кроликов
</a:t>
            </a:r>
            <a:pPr algn="l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областях с однородной растительностью кролики приобретают окрас, идеально сливающийся с фоном, снижая вероятность обнаружения хищниками.
</a:t>
            </a:r>
            <a:endParaRPr lang="en-US" sz="121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лесных 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 и рисунок перьев сов подчеркивают схожесть с корой деревьев, обеспечивая эффективное укрытие в дневное время и повышая шансы на выживание.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ящерицы и адаптация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приобретают цвет тела, совмещающийся с песком и камнями пустыни, что уменьшает заметность и защищает от хищников.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 дарвиновских зябликов: пример с Галапагос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клюва для разных источников пищи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сформировались морфы зябликов с крупными крепкими клювами для твёрдых семян и мелкими — для мягких, что снижает конкуренцию за пищу.
</a:t>
            </a:r>
            <a:endParaRPr lang="en-US" sz="157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формы уступают место крайним
</a:t>
            </a:r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Особям с промежуточным размером клюва труднее эффективно питаться, что снижает их выживаемость и способствует дивергентному отбору.
</a:t>
            </a:r>
            <a:endParaRPr lang="en-US" sz="159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генетической дивергенции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популяции по характеру кормления создаёт условия для значительного генетического расхождения и возможного формирования новых видов.
</a:t>
            </a:r>
            <a:endParaRPr lang="en-US" sz="17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движущего отбора у галльской улитки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раковин в 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климатических колебаний отмечалась смена преобладающих цветов раковин улиток, отражающая приспособление к разным температурам и влажности.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фенотипов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популяциях варьируют преобладающие признаки раковин, что связано с локальными экологическими условиями и отбором на оптимальные варианты окраски.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устойчивых адаптаций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способствует формированию популяций с окраской, обеспечивающей лучшее выживание в конкретных климатических условиях региона.
</a:t>
            </a:r>
            <a:endParaRPr lang="en-US" sz="12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отбор: типичные проявления в популяциях
</a:t>
            </a:r>
            <a:endParaRPr lang="en-US" sz="176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средние значения признаков в популяциях, уменьшая количество крайних вариантов и способствуя стабильности наследуемых признаков. Это обеспечивает оптимальное приспособление к неизменной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включают массу тела у новорождённых людей, длину хоботка у пчёл и размер рыб. Такие признаки стабилизируются, уменьшая риск неблагоприятных отклонений и повышая общемировую выживаемость.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и его роль в видообразовании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амадин как пример дизруптивного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африканских амадин наблюдается разделение клюва на две крайние морфы, каждая из которых адаптирована к различным типам корма. Это приводит к специализации и уменьшению конкуренции внутри популяции, что способствует формированию новых видов.
</a:t>
            </a:r>
            <a:endParaRPr lang="en-US" sz="145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пищевого рациона и генетическая дивергенция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усиливает генетическое расхождение за счёт увеличения экстремальных форм. Этот процесс создаёт новые экологические ниши, ускоряя процесс видообразования и поддерживая биоразнообразие.
</a:t>
            </a:r>
            <a:endParaRPr lang="en-US" sz="15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отбора, вызванные деятельностью человека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применение антибиотиков приводит к быстрому развитию устойчивых штаммов бактерий, что создаёт серьёзные проблемы в медицине и требует усовершенствованных лечебных стратегий.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 бабочек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промышленной революции в Великобритании отмечено увеличение тёмных форм бабочек Biston, что связано с изменением цвета среды и отбором за маскировку.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городских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виды, такие как птицы и млекопитающие, развивают способности жить в антропогенной среде, включая изменения поведения и физиологии для выживания в мегаполисах.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и 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хозяйственная деятельность создают новые экологические условия, способствуя формированию устойчивых к стрессам популяций среди диких и сельскохозяйственных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64609"/>
            <a:ext cx="3709500" cy="17292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естественного отбора: таблица признаков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характеристик трёх форм естественного отбора показывает их разные направления и влияние на популяционные признаки.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отбора преобладает при определённых экологических условиях, определяя направления адаптации и видообразования.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эволюционные исследования (XX-XXI вв.)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данные: зяблики Дарвина и отбор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Галапагосских островах засушливые годы вызывают движущий отбор, при котором преимущество получают птицы с крупными клювами, способные эффективно раскалывать твёрдые семена. Эти данные подтверждают быстрое приспособление к изменениям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Климатические колебания влияют на частоту различных фенотипов, что позволяет наблюдать динамику отбора в реальном времени и понимать взаимосвязь между окружающей средой и эволюционной адаптацией.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Поддержание генетического разнообразия способствует устойчивости популяций и быстрому реагированию на изменение среды обитания, что важно для выживания видов в долгосрочной перспективе.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Формирование адаптивных признаков позволяет организмам оптимально использовать доступные ресурсы и минимизировать негативное воздействие окружающей среды, повышая их шансы на воспроизводство.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Естественный отбор является движущей силой эволюции, стимулируя появление новых видов и многочисленных экологических ниш, обеспечивая биологическое разнообразие на планете.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форм естественного отбора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проявления разных форм отбора в природе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подвержены стабилизирующему отбору, который обеспечивает генетическую стабильность видов, тогда как движущий и дизруптивный отборы активизируются в ответ на экологические изменения.
</a:t>
            </a:r>
            <a:endParaRPr lang="en-US" sz="1385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именно стабилизирующий отбор доминирует в природе, но для длительной эволюции успешны и другие формы, приводящие к адаптивным изменениям и видообразованию.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эволюционные исследования (XX-XXI вв.)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эффекты отбора у различных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демонстрируют конкретные проявления форм отбора. У полевых сверчков движущий отбор изменяет цвет тела в зависимости от растительности, повышая выживаемость на фоне смены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цихлид в африканских озёрах дизруптивный отбор приводит к формированию специализированных форм челюстей, а у лис стабилизирующий отбор поддерживает оптимальную длину хвоста для баланса между манёвренностью и энергией.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Глобальное потепление изменяет ареалы обитания, заставляя виды адаптироваться к новым климатическим условиям и изменять направления отбора.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Загрязнение окружающей среды усиливает отбор на устойчивость к токсинам и химическим веществам, ускоряя эволюционные процессы у многих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Урбанизация приводит к появлению уникальных адаптаций, позволяющих животным и растениям выживать в условиях мегаполисов с высокой антропогенной нагрузкой.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Совместное воздействие природных и антропогенных факторов создаёт смешанные формы отбора, влияющие на генетическую структуру и биоразнообразие экосистем.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 антропогенных факторов на отбор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перспективы изучения естественного отбора
</a:t>
            </a:r>
            <a:endParaRPr lang="en-US" sz="2322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 естественного отбора раскрывает фундаментальные механизмы эволюции, помогает прогнозировать биологические изменения и разрабатывать стратегии сохранения биоразнообразия в условиях глобальных вызовов.
</a:t>
            </a:r>
            <a:endParaRPr lang="en-US" sz="11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2026-05-10T05:48:33Z</dcterms:created>
  <dcterms:modified xsi:type="dcterms:W3CDTF">2026-05-10T05:48:33Z</dcterms:modified>
</cp:coreProperties>
</file>