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 других живых существ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речь, мышление, труд и воображение.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 и другие живые существа, рождается, растёт, дышит, ест и спит. Но он ещё умеет думать, говорить, учиться и передавать знания дальше, словно живой мост между поколениями.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рассуждать, сравнивать, делать выводы и находить ответы на вопросы. Благодаря разуму он учится, планирует дела и создаёт полезные вещи для жизни.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916349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только пользуется готовыми предметами, но и сам создаёт новые. Он строит дома, шьёт одежду, делает книги и разные вещи, которые облегчают жизнь.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916349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сочиняют сказки, поют песни, рисуют картины, отмечают праздники и хранят традиции. Всё это показывает, что человек умеет создавать красоту и передавать её другим.
</a:t>
            </a:r>
            <a:endParaRPr lang="en-US" sz="989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626725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человек может рассказывать, объяснять, спрашивать и договариваться. Речь помогает людям понимать друг друга и делиться важными мыслями гораздо точнее, чем любые сигналы.
</a:t>
            </a:r>
            <a:endParaRPr lang="en-US" sz="989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205975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среди людей, учится у них и помогает им. Он дружит, работает вместе с другими и соблюдает правила, чтобы всем было спокойно и хорошо.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думать и запоминать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запоминать важные события, стихи, правила и новые слова. Благодаря памяти человек не начинает каждый день с нуля и может быстро вспоминать нужное.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позволяет учиться читать, писать, решать задачи и понимать объяснения учителя. Чем больше человек упражняется, тем лучше он справляется с новыми заданиями.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люди считают, сравнивают предметы и выбирают лучший вариант. Это помогает в учёбе, в играх и даже при обычных повседневных делах.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придумывать то, чего раньше не было: интересную игру, полезное устройство или необычное решение. Мозг помогает не только знать, но и изобретать.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язык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говорит не отдельными звуками, а словами и предложениями. Поэтому он может точно объяснить, что думает, чего хочет и о чём спрашивает.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общаются, но чаще звуками, движениями или запахами. Человеческая речь намного богаче: она помогает говорить точно, ясно и по-разному.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задавать вопросы, отвечать, обсуждать новости и узнавать новое. Без слов было бы трудно договориться, а спорить пришлось бы очень долго.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языка люди делятся чувствами, рассказывают истории и объясняют правила. Так один человек может научить другого тому, что сам уже знает.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291100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воображение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представить вещь, которой ещё нет, а потом подумать, как её сделать. Так появляются полезные открытия, удобные предметы и смелые замыслы.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может мысленно придумать дом, комнату или целый город. Потом он переносит эту мысль на бумагу и помогает строить настоящее.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мечты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сочинять сказочных героев, рисовать необычные картины и придумывать добрые истории. Без него книги и мультфильмы были бы гораздо скучнее.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сказка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фантазия подсказывает новое решение задачи. Сначала человек представляет, а потом проверяет идею на деле. Так мечта становится полезным делом.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открытия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орудия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сам делает то, что ему нужно: одежду, посуду, книги, игрушки и инструменты. Благодаря труду вокруг появляются полезные предметы, а жизнь становится удобнее.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умения люди передают друг другу: от родителей к детям, от мастеров к ученикам. Так важные навыки не теряются, а становятся лучше с каждым поколением.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руками и умом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что-то построить или сшить, человеку нужны и знания, и старание. Он думает, выбирает материал, выполняет работу и проверяет, получилось ли хорошо.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человеку жить в тепле, читать книги, есть из удобной посуды и пользоваться разными вещами. Без труда мир был бы намного сложнее.
</a:t>
            </a:r>
            <a:endParaRPr lang="en-US" sz="11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наблюдает за родителями и близкими, подражает им и узнаёт первые правила жизни. Так он учится говорить, есть, одеваться и вести себя дома.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детский сад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воспитателями и учителями ребёнок получает новые знания, пробует читать, писать и решать задачи. Здесь особенно важно уметь слушать и задавать вопросы.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узнавать новое в игре, в общих делах и в общении. Иногда товарищ объяснит задачу даже понятнее, чем толстая книга.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сохраняются в книгах, тетрадях, на компьютерах и в памяти людей. Поэтому новое поколение может пользоваться тем, что придумали и открыли раньше.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учатся друг у друга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сказки, песни и стихи, чтобы делиться мыслями и чувствами. Такие произведения делают жизнь ярче и помогают детям и взрослым мечтать.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показывает, о чём люди заботятся, что считают важным и чему радуются. По ней можно узнать характер народа, его память и любовь к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праздники, обычаи и добрые семейные традиции. Они помогают людям помнить прошлое, радоваться вместе и чувствовать себя частью большого сообщества.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картинах, скульптурах и музеях сохраняется красота, созданная человеком. Там можно увидеть, как люди жили раньше, что ценили и чем гордились.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жить по-доброму и по-справедливому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помогает другим, не обижает слабых и умеет пожалеть. Такие поступки делают жизнь теплее, а рядом с ним людям спокойнее и радостнее.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помогает поступать честно и не забывать о правилах для всех. Когда люди относятся друг к другу по-честному, ссор становится меньше.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спокойный тон и уважение к другому человеку делают общение приятным. Так люди лучше понимают друг друга и живут дружнее.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помогают друг другу в учёбе, работе и заботе о близких. Вместе делать дела легче, а хорошее настроение будто прибавляется.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человека при решении задачи: от замысла до проверки и исправления.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результату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среди людей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ребёнку расти, учиться и чувствовать себя в безопасности. Дома он получает заботу, внимание и первые уроки доброты, вежливости и ответственности.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особенно важно замечать тех, кому трудно: малышей, пожилых людей, больных и одиноких. Добрый поступок может сделать чей-то день намного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одноклассники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и одноклассниками легче играть, учиться и решать трудные задачи. Общие дела учат договариваться, слушать других и не ссориться по пустякам.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постоянно помогают друг другу: в магазине, школе, больнице, транспорте и дома. Без такой поддержки жизнь была бы намного сложнее и скучнее.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сажают деревья, ухаживают за цветами и не ломают ветки без нужды. Растения очищают воздух, украшают города и помогают многим животным.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природу берегут особенно внимательно. Там животные и растения могут жить спокойно, а люди учатся относиться к миру с уважением.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убирать мусор и не загрязнять воду и почву, природа дольше остаётся красивой и здоровой. Даже маленькая привычка не бросать бумажку уже полезна.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охранять птиц, зверей и насекомых, не разрушать их дома и не тревожить в трудное время. Так сохраняется живая природа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строит дома, чтобы жить в тепле, укрываться от дождя и холода и чувствовать себя защищённым. Дом делает жизнь удобной и безопасной.
</a:t>
            </a:r>
            <a:endParaRPr lang="en-US" sz="950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шьют одежду из разных материалов, чтобы не мёрзнуть зимой и не перегреваться летом. Одежда помогает работать, гулять и заниматься делами в любую погоду.
</a:t>
            </a:r>
            <a:endParaRPr lang="en-US" sz="911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облегчает труд человека: помогает готовить, перевозить вещи, учиться и лечить людей. Многие приборы экономят время и делают работу точнее.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вещи не возникают сами по себе. Их создают ум, старание и мастерство людей, а потом полезные умения передаются другим поколениям.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одежда и техника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человеку нужны другие люди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ребёнок не может сам обо всём позаботиться. Ему нужны взрослые, которые накормят, оденут, защитят и помогут сделать первые шаги в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другими людьми важно соблюдать правила: не мешать, не обижать, помогать и слушать. Тогда в семье, школе и во дворе становится спокойнее.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у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быстрее развиваются, когда рядом есть родители, учителя и другие взрослые. Они показывают, как говорить, читать, вести себя и справляться с трудностями.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для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ребёнок учится делиться, договариваться и играть по правилам. Общение помогает лучше понимать других людей и самому становиться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человека и животных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животных появляются дети или детёныши. Так жизнь продолжается, а новые поколения учатся у взрослых и постепенно становятся самостоятельными.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дышат, а многие умеют активно двигаться. Это помогает искать пищу, защищаться от опасности и жить в своей среде.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пища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и животным нужна еда, вода, сон и отдых. Без этого нельзя нормально расти, набираться сил и чувствовать себя хорошо.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есть тело и органы чувств: глаза, уши, нос, язык и кожа. С их помощью живые существа узнают, что происходит вокруг.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человек, и животные относятся к живой природе. Все они рождаются, растут, взрослеют и продолжают свой род, как предусмотрено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говорит словами, строит предложения и может точно объяснять свои мысли. Благодаря речи люди договариваются, задают вопросы и передают знания друг другу.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учатся у других, сохраняют опыт в книгах и создают песни, сказки, картины и праздники. Это называют культурой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различать хорошие и плохие поступки, соблюдать правила и заботиться о близких. Такие качества помогают жить дружно и справедливо.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сравнивает, считает, делает выводы и придумывает новые решения. Он может не только запомнить правило, но и применить его в новой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достижений людей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помогло людям быстрее перевозить грузы и путешествовать. Позже появились повозки, велосипеды, автомобили и другие удобные виды транспорта.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 транспорт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знания, сказки, стихи и интересные открытия. Благодаря им люди могут учиться, даже если автор живёт далеко или давно.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освещает дома, работает в школах и помогает многим приборам. Без него современная жизнь была бы гораздо неудобнее и тише.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позволяют быстро преодолевать большие расстояния. Они связывают города и страны, а ещё помогают перевозить людей и важные грузы.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учиться, считать, рисовать, искать информацию и общаться. Это полезные помощники человека в работе, учёбе и повседневных делах.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делают жизнь вокруг теплее и приятнее. Когда человек помогает другим, он приносит пользу семье, друзьям, животным и природе.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помогает людям доверять друг другу. Если говорить правду и выполнять обещания, становится легче дружить, учиться и работать вместе.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Трудись старательно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помогает доводить дело до конца и не бояться трудностей. Старательный человек многому учится и умеет приносить пользу окружающим.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 за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дело имеет последствия, поэтому важно думать, прежде чем действовать. Когда человек бережёт всё живое и соблюдает правила, мир становится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человеке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особое живое существо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похож на других обитателей природы, но умеет говорить, думать, трудиться и создавать культуру. Он учится, помогает другим и делает мир вокруг себя лучше и добрее.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2026-05-26T00:35:32Z</dcterms:created>
  <dcterms:modified xsi:type="dcterms:W3CDTF">2026-05-26T00:35:32Z</dcterms:modified>
</cp:coreProperties>
</file>