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треугольники: основные свойства и применение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элементы, свойства и формулы этой важной фигуры.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чертежи, вычисления и логику: здесь появляются теорема Пифагора, проверка прямого угла и задачи на расстояния, высоты и диагонали.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прямоугольные треугольники в 9 классе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прямоугольного треугольника и его элементы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Прямоугольным называют треугольник, у которого один угол равен 90°. Именно этот угол задаёт особое устройство фигуры и отличает её от остальных треугольников.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других угла прямоугольного треугольника являются острыми. Их сумма всегда равна 90°, потому что вместе с прямым углом они составляют 180°.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стороны, которые образуют прямой угол, называются катетами. Они лежат рядом с прямым углом и используются в формулах для площади и теоремы Пифагора.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этой фигуры тесно связаны между собой. Если известны некоторые элементы, можно найти остальные с помощью формул и свойств прямоугольного треугольника.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Сторона, расположенная напротив прямого угла, называется гипотенузой. Она всегда длиннее каждого из катетов и играет главную роль в вычислениях по теореме Пифагора.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сторон на чертеже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прямой угол обычно отмечают маленьким квадратом. Такое обозначение сразу показывает, где находится главный признак прямоугольного треугольника.
</a:t>
            </a:r>
            <a:endParaRPr lang="en-US" sz="1351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Катеты a и b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Стороны, образующие прямой угол, часто обозначают буквами a и b. Эти обозначения удобны, потому что именно катеты входят в основные формулы темы.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Гипотенуза c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Сторону напротив прямого угла обозначают буквой c. Она всегда самая длинная, поэтому именно её проверяют первой, когда применяют теорему Пифагора.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формулой
</a:t>
            </a:r>
            <a:pPr algn="l" indent="0" marL="0">
              <a:lnSpc>
                <a:spcPct val="115000"/>
              </a:lnSpc>
              <a:buNone/>
            </a:pPr>
            <a:r>
              <a:rPr lang="en-US" sz="62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чертеже помогают быстро перейти от рисунка к записи c² = a² + b². Благодаря этому геометрическая задача становится понятной и удобной для вычислений.
</a:t>
            </a:r>
            <a:endParaRPr lang="en-US" sz="13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55543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прямоугольного треугольника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основные признаки и свойства фигуры, которые помогают быстро распознавать её и выполнять вычисления.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объединяет все элементы фигуры: по нему определяются названия сторон, углы и формула площади.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прямоугольного треугольника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признак — наличие угла 90°. Если он указан в условии или виден на чертеже, треугольник сразу можно считать прямоугольным.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не указан, сравнивают длины сторон. Наибольшую сторону предполагают гипотенузой и проверяют, выполняется ли равенство квадратов.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 самой длинной стороны равен сумме квадратов двух других, то треугольник является прямоугольным. Это и есть обратная теорема Пифагора.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вывода важно не перепутать стороны местами. Сначала находят наибольшую сторону, а уже потом подставляют числа в формулу.
</a:t>
            </a:r>
            <a:endParaRPr lang="en-US" sz="12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прямоугольный треугольник по условию задачи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тексту или чертежу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Пифагоровы тройки в числах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наборы сторон удобны для быстрых проверок без дробей и корней, особенно в школьных задачах на построение.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тройках выполняется теорема Пифагора; рост катетов сопровождается ростом гипотенузы.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пифагоровы тройки из школьной геометрии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позволяет находить неизвестную сторону, проверять построения и решать задачи на диагонали, высоты и расстояния.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Пифагора, школьный курс геометрии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темы связывает гипотенузу с катетами и работает только для прямоугольного треугольника.
</a:t>
            </a:r>
            <a:endParaRPr lang="en-US" sz="215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пифагоровы тройки и их 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3–4–5: самый известный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часто используют в учебных задачах, потому что числа небольшие и легко проверяются. Если катеты равны 3 и 4, а гипотенуза 5, то можно быстро увидеть, как работает теорема Пифагора. Такой пример помогает проверять прямой угол без сложных вычислений.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5–12–13: удобная тройка для построений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числа уже больше, но правило остаётся тем же: квадрат наибольшей стороны равен сумме квадратов двух других. Такая тройка полезна в чертежах и задачах, где нужно показать, что прямой угол получается точно, а не приблизительно.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8–15–17: рост чисел без изменения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тройка показывает, что прямоугольный треугольник можно получить и с более крупными сторонами. Она особенно наглядна в практических задачах, где важны длины деталей, отрезков или расстояний. Чем больше числа, тем заметнее, что формула работает одинаково.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вычисления сторон и углов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зависят от того, какие элементы прямоугольного треугольника известны в условии.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определяется исходными данными: длинами сторон или величинами углов.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и свойство суммы углов треугольника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два катета равны, треугольник становится особенно удобным для вычислений: его углы и стороны связаны очень просто.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равнобедренного прямоугольного треугольника: сумма острых углов 90°
</a:t>
            </a:r>
            <a:endParaRPr lang="en-US" sz="673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каждый острый угол в равнобедренном прямоугольном треугольнике.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прямоугольный треугольник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определении фигуры, выборе формулы и проверке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прямоугольные треугольники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эта фигура появляется незаметно: при проектировании, измерениях и построении чертежей.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прямоугольные треугольники нужны там, где важны прямые углы, диагонали и точные размеры.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«Прямоугольные треугольники»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 в реальных ситуациях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у стены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и пол образуют прямой угол, а лестница становится гипотенузой. По этой модели находят высоту, на которую можно подняться, и проверяют удобный угол наклона.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строительных конструкциях наклонная деталь вместе с основанием и вертикалью образует прямоугольный треугольник. Это помогает заранее оценить длину опоры и устойчивость установки.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нельзя измерить предмет напрямую, используют прямоугольный треугольник на местности. Из известных расстояний и высоты наблюдения находят недоступную величину с помощью вычислений.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8" y="1597175"/>
            <a:ext cx="14017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219" y="2853099"/>
            <a:ext cx="116812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538" y="4109015"/>
            <a:ext cx="14017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плоскостью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 оси x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точки лежат не на одной вертикали, по оси x можно выделить горизонтальный отрезок. Он становится одним из катетов построенного треугольника.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 оси 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разность координат образует второй катет. Вместе с горизонтальным отрезком она позволяет применить теорему Пифагора и найти расстояние между точками.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фигуры удобно описывать числами, а не только рисунком. Поэтому геометрические задачи часто решаются через алгебраические вычисления и наоборот.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95573"/>
            <a:ext cx="4867800" cy="16393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теоремой Пифагора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формула требует внимательности к обозначениям, порядку действий и единицам измерения.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не с формулой, а с невнимательностью при записи и вычислениях.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учебные ошибки при решении задач на теорему Пифагора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теоремы Пифагора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сторон в прямоугольном треугольнике изучали задолго до появления школьной формулировки.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прошла длинный путь от древних вычислений до современной школьной геометрии и не потеряла значения.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развития теоремы Пифагора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выводы по теме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всегда есть один прямой угол, два катета и гипотенуза. Именно эти стороны и углы помогают отличать его от других треугольников.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острых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острых угла вместе составляют 90°, потому что сумма всех углов любого треугольника равна 180°. Это важное свойство удобно использовать в задачах на угол.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Пифагора связывает стороны фигуры формулой c² = a² + b². Она позволяет находить неизвестные длины, если известны два других элемента.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прямоугольности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квадрат одной стороны равен сумме квадратов двух других, то треугольник можно считать прямоугольным. Это помогает распознавать фигуру по данным задачи.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 нужны при вычислении расстояний, высот и диагоналей. Поэтому тема важна не только в учебнике, но и в реальных измерениях.
</a:t>
            </a:r>
            <a:endParaRPr lang="en-US" sz="10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треугольник: формула, которая работает везде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соединяет простую геометрию с полезными расчётами. Теорема Пифагора помогает решать школьные задачи, понимать чертежи и уверенно переходить к более сложным темам.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2026-06-03T12:19:43Z</dcterms:created>
  <dcterms:modified xsi:type="dcterms:W3CDTF">2026-06-03T12:19:43Z</dcterms:modified>
</cp:coreProperties>
</file>