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в литературе: образ, символ и настроение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манит красотой и движением: прохлада, жизнь, мечта — всё превращается в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фонтан часто появляется в литературе
</a:t>
            </a:r>
            <a:endParaRPr lang="en-US" sz="286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— выразительный образ города и сада, поэтому он легко становится частью текста. Он может обозначать место встречи, тишину аллей, праздник, вечерний свет или одиночество. В 7 классе важно различать тему, настроение, деталь, эпитет, метафору и символ.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как художественный образ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фонтан через то, как движется вода: блеск капель, шум струй и игра света. Так возникает ощущение живости, переменчивости и красоты мгновения.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образ фонтана часто поддерживает чувство восхищения. Он помогает услышать ритм и почувствовать, как меняется настроение от строки к строке.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фонтан нередко становится частью пространства, где герои размышляют или вспоминают важное. Он задаёт фон, на котором особенно заметны мысли и переживания персонажей.
</a:t>
            </a:r>
            <a:endParaRPr lang="en-US" sz="11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фонтана в литературном тексте
</a:t>
            </a:r>
            <a:endParaRPr lang="en-US" sz="2595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последовательности: от предметного описания к символическому смыслу через детали и выразительные средства.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любовь и дворцовая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А. С. Пушкина «Фонтану Бахчисарайского дворца» фонтан связан с тем, что не исчезает со временем: памятью, любовью и историей. Вода становится как бы продолжением человеческих чувств, а раздумье звучит тихо.
</a:t>
            </a:r>
            <a:endParaRPr lang="en-US" sz="796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Переменчивость мира в движении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Ф. И. Тютчева и других поэтов вода и движение часто помогают показать, как меняется мир. Фонтан напоминает о силе переживаний и о том, что чувства способны то усиливаться, то затихать. Красота здесь не случайна — она живая и меняющаяся.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в русской поэзии XIX века
</a:t>
            </a:r>
            <a:endParaRPr lang="en-US" sz="2759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функции образа фонтана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фонтан работает по-разному: иногда передаёт красоту, иногда помогает говорить о времени и памяти, а иногда становится источником вдохновения.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получать разные смыслы: всё решает контекст, настроение текста и авторский набор деталей.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художественному анализу.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24559" y="3129007"/>
            <a:ext cx="31612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описании фонтана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картину яркой: «серебряные струи», «холодная вода», «тихий сад». Благодаря таким словам фонтан воспринимается не как предмет, а как впечатление.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«оживляет» фонтан: он словно действует, дышит, шепчет. Тогда читатель ощущает, что перед ним не просто техника и вода, а живое присутствие.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сближают воду с нитями, стеклом, музыкой или дождём. Они помогают представить форму и характер движения струй: тонкость, блеск, мягкость или резкость.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передаёт шорох, плеск и шелест. Когда в тексте слышатся «водные» звуки, фонтан воспринимается объёмно — вместе со слухом и настроением.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образ фонтана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эпизодах фонтан может «переключать» эмоции: от тихого любования к воспоминаниям или тревожным раздумьям. Это помогает точнее понять чувства героя.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состояния красоты и покоя, но смысл легко меняется. Решают место фонтана, взгляд наблюдателя и время суток, заданные в тексте.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и обобщение типичных эмоциональных эффектов образа в художественных текстах (без привязки к конкретным подсчётам).
</a:t>
            </a:r>
            <a:endParaRPr lang="en-US" sz="74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в поэзии А. С. Пушкина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дворца и память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«Фонтану Бахчисарайского дворца» фонтан связан с судьбой места и с тем, что хранит память. Вода помогает почувствовать не только красоту, но и далёкое прошлое, которое продолжает влиять на настоящее.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грусть через образ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поддерживаются самой «работой» воды: она движется, но как будто не может вернуть утраты. Поэтому настроение становится мягким, задумчивым и немного печальным — и эта грусть не исчезает со временем.
</a:t>
            </a:r>
            <a:endParaRPr lang="en-US" sz="11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деталь: что именно запоминается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фонтан запоминается не как строение, а как набор точных наблюдений: форма чаши, характер струй, переливы света на поверхности. Такие подробности делают описание конкретным.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детали движения и «впечатления»: капли на солнце, звук воды, ощущение прохлады воздуха. Они помогают почувствовать фонтан как живое явление, а не схему.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выбирает необычную деталь, фонтан начинает «рассказывать» о месте и внутреннем состоянии героя. Например, необычный оттенок света или неожиданный звук могут стать намёком на настроение.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художественная деталь соединяет внешний мир и внутренний: читатель видит фонтан и одновременно понимает, что именно хочет подчеркнуть автор — красоту, тишину, тревогу или радость.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литературного образа фонтана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разбора: от места фонтана в тексте к выявлению словесных средств, настроения и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и тема времени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Мгновение, которое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Струи постоянно меняются: вода то взлетает вверх, то распадается на брызги. В тексте это ощущается как «текущее сейчас», которое нельзя удержать.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неподвижностью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фонтан обычно остаётся на месте. Поэтому на фоне «постоянного» ясно видна смена событий и переживаний: время идёт, а герой продолжает смотреть и вспоминать.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этого контраста авторы говорят: воспоминания, красота и чувства могут оставаться в человеке даже тогда, когда проходит много лет. Фонтан становится мостом между прошлым и настоящим.
</a:t>
            </a:r>
            <a:endParaRPr lang="en-US" sz="9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воды в литературе: сравнение смыслов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увидеть авторский выбор: фонтан чаще закрепляют за порядком и «видимой» красотой, а реку и море связывают с течением жизни и масштабом.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появляется фонтан, обычно усиливается мотив организованного движения, городской/садовой среды и сохранённой красоты. Остальные образы чаще тянут к иным темам.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школьных наблюдений о литературных образах; числовые значения — условная иллюстрация различий, а не статистика.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в городской и садовой лирике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сада и города фонтан часто становится частью тихой прогулки: аллеи кажутся спокойными, слышен плеск, а вечерний свет делает воду особенно заметной. Образ объединяет пространство и мысли.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фонтан занимает роль смыслового «центра»: вокруг него строится описание, а затем начинается размышление о человеке и времени. Так природа и дело рук человека выглядят гармонично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05126"/>
            <a:ext cx="3408600" cy="16240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термины для темы фонтана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разбирать, как фонтан превращается в художественный смысл: от простого изображения — к символу и настроению.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выделяете эти элементы в описании фонтана, становится понятнее тема, настроение и роль образа в произведении.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понятия по литературе (учебные материалы по анализу текста).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в прозе и в стихах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фонтан часто работает на настроение: ритм, повторы и звучание строк поддерживают впечатление от воды. Благодаря этому читатель «слышит» плеск и замечает движение.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фонтан нередко становится частью обстановки: он задаёт место действия, подсказывает ход воспоминаний и помогает связать событие с внутренним состоянием героя. Описание обычно более конкретное.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 поэзии и прозы разные приёмы, обе формы могут соединять функции. Фонтан может быть и символом, и деталью: важно, как автор выбирает слова и что именно подчёркивает.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языка чаще всего связаны с образом фонтана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описание фонтана «собирает» зрительные и слуховые впечатления: эпитеты задают цвет и ощущение, а глаголы движения показывают работу струй в динамике.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в тексте движение, звук и выразительные определения, тем сильнее образ воспринимается как живой и эмоционально окрашенный. Олицетворение добавляет личный оттенок чувств.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обобщённых наблюдений при чтении художественных текстов; цифры условные, иллюстрируют частотность приёмов, а не строгий подсчёт.
</a:t>
            </a:r>
            <a:endParaRPr lang="en-US" sz="7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фонтан подходит для школьного анализа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одновременно легко увидеть и легко «прочитать» смысл. В описании сразу заметны предметные признаки, а в отдельных текстах за ними скрывается настроение или идея — время, память, красота.
</a:t>
            </a:r>
            <a:endParaRPr lang="en-US" sz="1089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тренировать базовые шаги анализа: определить тему, подобрать слова для настроения и связать его с деталями описания. Ученику проще аргументировать выводы, опираясь на конкретные строки.
</a:t>
            </a:r>
            <a:endParaRPr lang="en-US" sz="1072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 фонтаном, вы учитесь находить тропы и художественные детали. Эпитеты, сравнения и звукопись дают материал для доказательства: они показывают, как автор добивается впечатления.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образ фонтана особенно полезен, потому что развивает внимательное чтение. Ученик замечает, что «одна картина» может менять смысл в зависимости от контекста и авторского замысла.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воды и тихая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фонтан звучал почти одинаково каждый вечер, но менялось освещение и менялись люди. Героиня замечала, как капли блестят так же, как в детстве, и понимала: время ушло, а чувство осталось. Постоянный звук делал прошлое слышимым.
</a:t>
            </a:r>
            <a:endParaRPr lang="en-US" sz="891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в центре сада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сад жил спокойной жизнью: дорожки тянулись к скамейкам, а струи фонтана держали в воздухе прохладу. Стоило посмотреть чуть дольше, и становилось ясно, что это не просто украшение, а знак собранности и гармонии. В такие минуты воспоминания становились светлее.
</a:t>
            </a:r>
            <a:endParaRPr lang="en-US" sz="831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как образ красоты и памяти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что означает фонтан в литературе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в литературе — многозначный образ, который соединяет красоту, движение, время, память и чувства героя. В разных текстах он становится символом вдохновения, грусти, гармонии или исторической памяти.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2026-05-15T06:52:00Z</dcterms:created>
  <dcterms:modified xsi:type="dcterms:W3CDTF">2026-05-15T06:52:00Z</dcterms:modified>
</cp:coreProperties>
</file>