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Полушария большого мозга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строение и функции левого и правого полушарий головного мозга.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изучения полушарий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гипотезы о разделении мозга возникли в античности. В XIX веке открыли речевые зоны, а современные методы уточнили функции полушарий и выявили их индивидуальные особенности.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большого мозга: общие сведения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мозг состоит из двух половин — левое и правое полушария, разделённых глубокой продольной бороздой.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мозга — тонкий, но сложный слой толщиной 2–4 мм, в котором насчитывается около 86 миллиардов нейронов.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взаимодействуют, обеспечивая восприятие, движение, речь и мышление в едином процессе.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полушарие делится на четыре доли: лобную, теменную, затылочную и височную, каждая выполняет специфические функции.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Левое и правое полушария: основные различия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Левое полушарие отвечает за речь, письмо, логический анализ и счёт. Оно специализируется на последовательной и точной обработке информации.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левого полушария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Правое полушарие способствует воображению, творчеству, пространственному мышлению и восприятию музыки. Оно работает образно и интуитивно.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Характеристика правого полушария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Корка больших полушарий: состав и функции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Сенсорные зоны принимают и анализируют сигналы органов чувств, а ассоциативные обеспечивают высшие когнитивные процессы.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Моторные зоны коры управляют произвольными движениями и контролируют мускульную активность.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состоит из шести слоёв нейронов, каждый из которых выполняет свою функцию в обработке сигналов и информации.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Мозолистое тело — крупный пучок нервных волокон длиной 7–10 см, соединяющий левое и правое полушария и обеспечивающий быструю передачу информации между ними.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мозолистого тела нарушается координация сложных действий, возникают трудности с объединением информации в единое восприятие.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роль мозолистого тела
</a:t>
            </a:r>
            <a:endParaRPr lang="en-US" sz="3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Лобная доля отвечает за планирование и принятие решений, позволяя организовывать последовательность действий и выбирать цели.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этой доли приводят к ослаблению внимания, нарушению целей и изменению социального поведения.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Лобная область регулирует самоконтроль, инициативу и мотивацию, влияя на поведение и личностные характеристики.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находятся речевые центры, включая зону Брока, контролирующая построение и артикуляцию речи.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Лобная доля: функции и значение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Теменная доля анализирует сенсорные сигналы от кожи, мышц и суставов, обеспечивая восприятие телесных ощущений.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область помогает осознавать положение собственного тела и контролировать движения.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играет ключевую роль в распознавании формы, размера и ориентации объектов в пространстве.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Теменная доля: обработка информации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Затылочная доля участвует в формировании зрительной памяти и помогает узнавать знакомые образы.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происходит распознавание цветов, движений и направлений, что важно для ориентации в пространстве.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Затылочная доля обрабатывает зрительные сигналы, включая свет и форму объектов, формируя визуальное восприятие.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Затылочная доля: зрительный анализатор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Височная доля: слух и память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область также участвует в распознавании знакомых лиц, объектов и анализе языка.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составе находятся структуры, ответственные за долговременную память и хранение знаний.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Височная доля принимает и обрабатывает слуховую информацию, включая речь, звуки и музыкальные сигналы.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передачи и интеграции информации в коре мозга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обработки информации в полушариях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функций показывает, что левое полушарие преобладает у большинства, но значительная часть особенно левшей показывает вариативность.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людей левое полушарие доминирует в речи, однако существуют индивидуальные отклонения, особенно среди левшей.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функций между полушариями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Нейропсихология, исследование 2021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971881"/>
            <a:ext cx="4839600" cy="1914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сводят воедино специализацию каждого полушария и подчёркивают необходимость их совместной работы.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комплексных задач необходимо участие обоих полушарий, несмотря на их специализацию.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журнал, 2019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функции левого и правого полушарий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Брока расположена в левой лобной доле и отвечает за построение и артикуляцию речи. Она играет ключевую роль в способности говорить и формировать слова.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Вернике находится в левой височной доле и обеспечивает понимание устной и письменной речи. Её повреждение приводит к нарушениям восприятия языка — афазии.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центры: зоны Брока и Вернике
</a:t>
            </a:r>
            <a:endParaRPr lang="en-US" sz="3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Неврологические исследования, 2022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детей способны заменить функции повреждённых участков мозга при своевременной реабилитации.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Нейропластичность особенно выражена в детском возрасте, помогая восстанавливать потерянные навыки после травм и инсультов.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endParaRPr lang="en-US" sz="9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Зеркальные нейроны и межполушарное взаимодействие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Зеркальные нейроны активируются как при исполнении действий, так и при наблюдении. Они помогают детям учиться, копируя поведение окружающих, развивая навыки общения и эмпатию.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зеркальных нейронов в обучении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нейроны задействованы в восприятии эмоций и мотивации других людей, способствуют социализации и поддерживают процессы подражания, важные для социализации.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зеркальных нейронов в межличностное понимание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межполушарного сотрудничества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включает работу зрительной коры правого полушария и языковых зон левого, обеспечивая понимание текста и его восприятие.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на музыкальных инструментах требует координации слуховых зон, двигательных центров и эмоциональных областей, объединённых с двух сторон мозга.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Выполнение сложных движений задействует синхронную работу обеих полушарий для точности и координации действий.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решении творческих задач активно взаимодействуют аналитические способности левого и образное мышление правого полушария.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случаи: расщеплённый мозг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Пациенты после операции теряют возможность эффективно обмениваться информацией между полушариями. Например, узнают предмет одной рукой, но не могут его назвать, используя другую.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рассечения мозолистого тела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снижение приступов эпилепсии, больные испытывают трудности в координации восприятия и движений, что влияет на выполнение сложных задач и взаимодействие с окружающим миром.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после корпус-коллозотомии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МРТ позволяет визуализировать активность мозга при выполнении конкретных заданий в реальном времени, выявляя функции отдельных областей.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ЭЭГ и транскраниальная магнитная стимуляция фиксируют и воздействуют на нервные сигналы, что помогает изучать функциональные связи и возможности коррекции.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ПЭТ-сканирование показывает уровень метаболической активности тканей мозга, помогая определить зоны с повышенной или сниженной функцией.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исследования полушарий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работы полушарий помогает создавать эффективные образовательные программы и методы лечения, способствует гармонии мышления и адаптации подростков в быстро меняющемся мире.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изучения функций полушарий для развития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2026-05-09T22:38:42Z</dcterms:created>
  <dcterms:modified xsi:type="dcterms:W3CDTF">2026-05-09T22:38:42Z</dcterms:modified>
</cp:coreProperties>
</file>