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в Европе: эпоха Просвещения и новых литературных вкусов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разума, печати и новых героев литературы.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XVIII века: как менялся мир вокруг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XVIII века переживала укрепление государств, рост городов и расширение круга читателей. Книги, газеты и салоны сделали литературу частью общественной жизни, а не только развлечением знати.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века: разум, польза, воспитание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считали разум главным инструментом познания мира. Они верили, что образование помогает человеку мыслить свободно и принимать более справедливые решения.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должна была приносить пользу обществу: учить, предупреждать ошибки и разоблачать предрассудки. Поэтому в книгах усилился интерес к морали, труду и ответственности.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все чаще говорили о правах личности, свободе совести и значении воспитания. Человек стал восприниматься не только как подданный, но и как самостоятельная личность.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распространялись идеи Просвещения и книги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научные и философские идеи переходили в публичное чтение и влияли на культуру.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Вольтер, Руссо и Дидро: писатели и мыслители эпохи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 сила сатиры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писал остроумно и смело, используя сатиру и философскую повесть. Он защищал свободу мысли и веротерпимость, высмеивая фанатизм и несправедливость.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и Дидро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сосредоточился на чувствах, воспитании и праве человека на личное достоинство. Дидро же помог создать «Энциклопедию», ставшую символом накопления знаний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печати и читательской культуры в XVIII веке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не только с книгами, но и с расширением сети читальни, салонов и городских библиотек.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чтение стало гораздо доступнее, а печатная культура — заметной частью городской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ориентиры по материалам школьного курса по истории культуры Европы XVIII века
</a:t>
            </a:r>
            <a:endParaRPr lang="en-US" sz="7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литературе XVIII века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ясность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стремился к четкой композиции, логике и строгим правилам. Произведение должно было быть понятным, стройным и внутренне уравновешенным.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образцы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обращались к сюжетам и героям античности, считая их образцом гармонии и меры. Это помогало показать высокие нравственные идеалы и гражданский долг.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жанры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разделял жанры по назначению. Трагедия считалась высоким жанром, а комедия и сатира — низкими, но тоже важными для воспитания читателя.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единств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драматургии ценили единство места, времени и действия. Такое построение делало пьесу собранной и помогало сосредоточить внимание на главной мысли.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писатели и их вклад в литературу XVIII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авторы развивали новые жанры и темы Просвещения.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 французские авторы особенно сильно повлияли на развитие романа, сатиры и философской прозы.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и литературы Европы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Просвещенный абсолютизм и литература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просвещенных монархах власть оставалась сильной, но поддержка школ, академий и печати расширяла круг образованных людей. Литература получала больше возможностей для обсуждения знаний и реформ.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II, Иосиф II и Екатерина II по-разному проводили политику просвещения. В такой среде книги часто говорили о воспитании гражданина, пользе образования и необходимости менять устаревшие порядки.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жанры XVIII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часто смешивались: в одном произведении могли соединяться сюжет, спор идей и нравственный вывод.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особенно заметно усилились роман, сатира и философская проза, потому что они лучше всего отвечали духу Просвещения.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обобщение по материалам школьного курса по литературе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роман XVIII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Даниэль Дефо в «Робинзоне Крузо» показал героя, который не сдается в одиночестве и строит жизнь заново, опираясь на труд, наблюдательность и практический ум.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Джонатан Свифт в «Путешествиях Гулливера» соединил приключение и сатиру: фантастические страны помогают увидеть смешные и опасные стороны политики, моды и человеческих привычек.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роман сделал литературу ближе к повседневной жизни: его герои действуют в знакомом мире, принимают личные решения и отвечают за их последствия.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направлений XVIII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часто существовали одновременно, поэтому писатели могли сочетать несколько художественных приемов в одном произведении.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века особенно заметны идеи разума и пользы: классицизм и Просвещение определяли литературный вкус сильнее других направлений.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в городском театре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 зал приходили купцы, чиновники, студенты и ремесленники. Публика внимательно следила за героями на сцене, а спор о пьесе нередко продолжался уже после спектакля на улицах и в кофейнях.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 способ говорить о серьезном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нравов высмеивала лицемерие, моду на пустые манеры и желание казаться важнее, чем ты есть на самом деле. Через шутку драматурги заставляли зрителей задуматься о честности и воспитании.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 долге и семье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драмы обращались к темам чести, образования и отношений между родителями и детьми. Театр становился местом, где обсуждали не только развлечения, но и важные вопросы жизни общества.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XVIII века и новая публика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XVIII века: Лессинг и рождение национальной драмы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Лессинг требовал свободы для писателя и не соглашался с тем, что немецкая литература должна подражать только французским образцам. Он отстаивал право национальной культуры на собственный голос.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критических работах он показывал, что искусство должно быть живым и понятным читателю и зрителю. Литература, по Лессингу, обязана говорить о реальных нравственных вопросах.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«Эмилия Галотти» стала важным примером просветительского театра. В ней частная история героев связана с проблемой власти, долга и человеческой уязвимости.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Лессинг помог немецкой литературе стать самостоятельнее. Его идеи подготовили развитие национальной драмы и более глубокий интерес к внутреннему миру человека.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и чтение в городах Европы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— место разговоров о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парижских, венских и берлинских салонах образованные люди обсуждали новинки литературы, философские споры и новости из жизни Европы. Здесь книга становилась поводом для разговора и обмена мнениями.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Кофейни и читальни — новая привычка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кофейнях читали газеты, журналы и памфлеты, а в библиотеках появлялись постоянные посетители. Чтение перестало быть занятием только для узкого круга и стало частью городской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идеи литературы XVIII века вели к переменам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книги и пьесы к общественным реформам и историческим изменениям конца века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и литературные центры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рядом существовали театр, печать, философские кружки и книжные лавки, поэтому литературная жизнь была особенно живой.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Лондон задавали тон, но другие центры тоже влияли на европейскую культуру, создавая собственные литературные традиции.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истории и литературы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XVIII века и их связь с культурой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и культурные изменения XVIII века в кратком виде.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Печать, салонная культура и просветительские издания постепенно меняли общество, а к концу века идеи свободы стали исторической силой.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истории Европы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XVIII века для литературы и школы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XVIII веке роман, критика и публицистика стали важными и самостоятельными формами литературы. Писатели все чаще показывали не только события, но и мысли, чувства и повседневную жизнь человека.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утвердили ценность знания и образования. Эти идеи и сегодня помогают понимать, почему литературу изучают не только ради сюжета, но и ради разговора о человеке и обществе.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во многом опирается на произведения этого века, потому что они учат сравнивать героев, замечать авторскую позицию и обсуждать нравственный выбор без простых ответов.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XVIII век не был идеальным: сословные различия сохранялись, а права многих людей оставались ограниченными. Поэтому литература века особенно ценна как свидетельство и надежд, и противоречий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век идей, которые изменили литературу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научил европейскую литературу говорить о человеке, обществе и свободе мысли простым и убедительным языком. Его книги и пьесы до сих пор помогают понимать, как рождаются перемены.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2026-05-22T20:50:00Z</dcterms:created>
  <dcterms:modified xsi:type="dcterms:W3CDTF">2026-05-22T20:50:00Z</dcterms:modified>
</cp:coreProperties>
</file>