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смелом Иване, ночном дозоре и победе добра.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«Иван-крестьянский сын и чудо-юдо»: сказка о смелости и дружбе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смелости и ответственности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русская народная сказка с повторениями, яркими образами и простым сюжетом. Она легко запоминается и помогает понять, как важно отличать добро от зла, быть смелым и не подводить близких.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Иван-крестьянский сын — младший брат, но именно он действует решительно, не теряется в опасности и первым выходит навстречу чудо-юду.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тоже стоят в дозоре и помогают защищать границу, хотя рядом с Иваном они выглядят менее уверенными и смелыми.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Чудо-юдо — страшный враг из воды, с несколькими головами. Оно пугает людей и показывает, насколько опасной может быть вражеская сила.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Иван-крестьянский сын — простой парень с большим сердцем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не похож на сказочного богатыря внешне: он обычный крестьянский сын. Но в трудный момент именно его спокойствие, решительность и забота о родной земле делают его сильным.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особенно близок детям, потому что он не волшебник и не великан. Он смел не словами, а поступками: стоит на страже, не отступает и честно делает своё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чудо-юдо кажется таким страшным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Чудо-юдо появляется неожиданно, обычно ночью, когда вокруг темно и тихо. От этого его приход кажется ещё более тревожным и опасным.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даже очень сильную угрозу можно победить не только силой, но и выдержкой, умом и смелостью.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чудо-юда несколько голов, поэтому оно выглядит почти непобедимым. Такой образ сразу вызывает страх и заставляет героя быть особенно внимательным.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сюжета: приказ отца и сторожевая служба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велит сыновьям сторожить границу у воды, чтобы враг не прошёл дальше и не причинил вред людям.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Приказ отца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выходят в дозор ночью. Они должны быть внимательными, потому что опасность приходит именно в темноте.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Ночной дозор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остаются на страже и готовятся к встрече с врагом. Сразу видно: это не прогулка, а важная служба по защите родной земли.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Первое ожидание боя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борьба с чудо-юдом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от первого приказа до победы.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число три в сказке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Чудо-юдо появляется не один раз, а несколько раз. Из-за этого сюжет становится напряжённым, а читателю легче заметить, как с каждым боем растёт уверенность Ивана.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бои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сюжет и делают его похожим на настоящий народный рассказ. Дети быстро узнают знакомый ход событий и ждут, чем закончится следующий бой.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интерес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число три часто помогает строить рассказ. Здесь оно делает события понятными и ритмичными, будто история сама просится, чтобы её пересказывали вслух.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дозор у реки: тревога и ожидание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сказке тёмная и тихая, поэтому каждый шорох кажется особенно важным. Герои не спят, а внимательно слушают воду и ждут опасность.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фон делает смелость Ивана ещё заметнее: он не суетится и не жалуется, а терпеливо стоит на страже, хотя впереди его может ждать опасный бой.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не хвастается и не прячется за спины других. Он спокойно выходит навстречу опасности и принимает бой, когда это действительно нужно.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Иван показывает смелость и выдержку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ценна его рассудительность: Иван наблюдает, думает и действует точно. Поэтому его смелость выглядит не шумной, а настоящей и надёжной.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терпеть усталость, страх и боль. Он не бросает свой пост и остаётся внимательным, даже когда ночь кажется бесконечной.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в сюжете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подчёркивает, что важны не только возраст и старшинство. Настоящая сила — в ответственности, смелости и умении не подвести товарищей.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сказки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первых встреч с чудо-юдом старшие братья действуют осторожнее. Рядом с Иваном они заметно уступают ему в решимости и выдержке.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Иваном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вместе с Иваном идут охранять границу у воды. Они принимают поручение отца, но в тревожной ночи сразу видно, кто держится увереннее.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дозор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поступках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Иван не бросается в бой бездумно. Он наблюдает за чудо-юдом, запоминает его повадки и выбирает верный момент для действия, а не полагается на случай.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Герой понимает, что одному трудно, поэтому принимает помощь братьев и сам помогает им держаться смелее. В сказке ум и согласие оказываются сильнее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сюжет запоминающимся, а напряжение — всё сильнее от встречи к встрече.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ночных боёв с чудо-юдом помогает сказке звучать как настоящий устный рассказ.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«Иван-крестьянский сын и чудо-юдо»; по тексту сказки.
</a:t>
            </a:r>
            <a:endParaRPr lang="en-US" sz="14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Чудо-юдо приходит из воды и нарушает покой людей. Этот образ сразу показывает, что перед героями стоит большая и опасная сила.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Многоголовое чудовище выглядит почти непобедимым, поэтому победа над ним особенно ценится. Оно напоминает о зле, с которым нельзя мириться.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чудо-юда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Иван одолевает чудо-юдо, сказка утверждает победу добра. Вместе с ним торжествуют мир, справедливость и защита родной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учит не бояться трудного дела. Герой идёт навстречу опасности и не отступает, даже когда очень тревожно и тяжело.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напоминает, что товарищей нельзя бросать. Братья учатся держаться вместе, а помощь в нужный момент становится настоящей силой.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Сказка показывает: честность и упорство приводят к победе. Добивается успеха тот, кто делает своё дело смело и добросовестно.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Важны терпение и ответственность. Иван не спешит зря, а внимательно следит за врагом и действует тогда, когда это действительно нужно.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как народный защитник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не похож на богатыря из-за внешности, но именно поэтому он близок читателю. Он простой, скромный и действует не ради славы, а ради защиты родной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сила, ум и доброта. Такой герой вызывает уважение: он не хвастается, а спокойно выполняет трудную и важную 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50" y="1686040"/>
            <a:ext cx="321075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Чудо-юдо сразу выделяется среди других персонажей. Оно необычное, страшное и очень заметное, поэтому образ быстро остаётся в памяти.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враг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несколько раз повторяются ночные появления врага и бои с ним. Такой приём делает рассказ ритмичным и удобным для пересказа.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сюжете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победой героя и защитой родной земли. Понятный итог помогает легко вспомнить весь сюжет от начала до конца.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финал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темноте у воды, и это создаёт ожидание опасности. Атмосфера помогает детям легко представить каждую сцену.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тревога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сюжета от тревоги к победе
</a:t>
            </a:r>
            <a:endParaRPr lang="en-US" sz="278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обычный дозор превращается в испытание, а затем — в победу над опасным врагом.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сказки в одном рассказе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 его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показывает, каким должен быть настоящий защитник. Он смелый, собранный и верный своему долгу. При этом герой остаётся простым человеком, поэтому его легко понять и полюбить.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 и родная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Чудо-юдо воплощает угрозу и разрушение, а родная земля — всё, что нужно беречь. Столкновение этих образов делает сказку ясной: добро защищает жизнь и покой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Иван-крестьянский сын побеждает не чудом, а смелостью, умом и верностью близким. Поэтому сказка учит: настоящий герой тот, кто защищает других и не сдаётся.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этот герой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2026-05-24T08:40:28Z</dcterms:created>
  <dcterms:modified xsi:type="dcterms:W3CDTF">2026-05-24T08:40:28Z</dcterms:modified>
</cp:coreProperties>
</file>