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наречий в речи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делают речь точнее, ярче и подробнее.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Наречие: что важно знать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не изменяются, чаще всего связаны с глаголом и отвечают на вопросы где? когда? как? зачем? насколько? Эти признаки помогают быстро находить их в предложении.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637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52675" y="1387800"/>
            <a:ext cx="200925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70481" y="1387800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88288" y="1387800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22838" y="1387800"/>
            <a:ext cx="267900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значения наречий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4021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времени показывают, когда происходит действие: вчера, скоро, утром. Они помогают точно определить момент события и делают сообщение более понятным для слушателя или читателя.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1366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места указывают, где находится предмет или куда направлено действие: здесь, везде, рядом. Без них текст часто звучит слишком общо и менее наглядно.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8712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образа действия описывают, как именно совершается действие: тихо, быстро, аккуратно. Именно такие слова чаще всего придают речи живость и позволяют точнее представить ситуацию.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6057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Мера и степень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меры и степени показывают силу признака или действия: очень, слишком, почти. Они помогают выразить оценку, сравнение и степень уверенности говорящего.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403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 цель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причины и цели объясняют, почему или зачем что-то сделано: сгоряча, нарочно, затем. Такие слова связывают действие с его мотивом и помогают понять замысел говорящего.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951520"/>
            <a:ext cx="3812100" cy="18219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наречий по значению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 вопросу можно определить значение наречия.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значение наречия устанавливают по вопросу и по смыслу в предложении.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«Наречие»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учёбе и ответах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заданиях наречия помогают точнее описывать действие: быстро решить пример, аккуратно переписать текст, внимательно прочитать условие. Такие слова делают ответ яснее и короче.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повседневном общении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часто встречаются в объявлениях, инструкциях, новостях и переписке. В сообщениях мы пишем: «скоро приду», «сегодня получится», «очень интересно» — и сразу передаём нужный оттенок смысла.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 жизни школьника
</a:t>
            </a:r>
            <a:endParaRPr 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наречия уточняют речь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не только добавляют детали, но и помогают передать точность, темп и отношение говорящего.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примеров приходится на образ действия: именно он чаще всего делает фразу живой и конкретной.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учебным примерам по теме «Наречие»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наречий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не изменяется по падежам, родам и числам. Поэтому его форма остаётся одинаковой, даже когда меняется слово, к которому оно относится в предложении.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не согласуется с другими словами, как прилагательное. Оно обычно связано с глаголом и уточняет действие, но может относиться и к прилагательному или другому наречию.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наречия можно заменить близким по смыслу словом: быстро — стремительно, тихо — негромко, очень — сильно. Это помогает распознавать их и отличать от других частей речи.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наречие в предложении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слова по вопросу, форме и роли в предложении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у наречий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наречий можно сравнивать признак действия. В сравнительной степени действие становится сильнее, быстрее или точнее: быстро — быстрее, хорошо — лучше.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Превосходная степень показывает наибольшую степень признака: быстрее всех, лучше всех. Такие формы помогают выделить самый высокий результат или наиболее выраженное качество.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каждое наречие образует степени сравнения. Поэтому слово нужно проверять по значению и форме, чтобы не ошибиться и не спутать его с другой частью речи.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наречия в школьных текстах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особенно удобны в устных ответах, потому что помогают кратко и точно передать нужный смысл.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очень и быстро: они чаще других уточняют степень признака и способ действия в школьной речи.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типичным примерам школьных текстов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и раздельное написание наречий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пишутся многие наречия с приставками, если они образованы от других слов и не разделяются на самостоятельные части: влево, вправо, сначала, наскоро.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 пишутся устойчивые сочетания, где слова сохраняют своё значение и произносятся как отдельные: до завтра, на ходу, с размаху, без спроса.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обращать внимание на происхождение слова, его строение и то, можно ли заменить его другим наречием или словосочетанием.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таких случаев помогает не только писать грамотно, но и быстрее проверять сомнительное написание в школьных работах и сообщениях.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2198846"/>
            <a:ext cx="3812100" cy="12165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и похожие формы слов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наречия с похожими словами и определите, что помогает отличить их в предложении.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Важнее всего задавать вопрос и смотреть на роль слова в предложении: похожая форма может быть наречием, а может относиться к другой части речи.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«Наречие».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850" y="1511286"/>
            <a:ext cx="3147900" cy="1478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6150" y="1511286"/>
            <a:ext cx="3147900" cy="14786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взгляда на роль наречий в тексте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613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«тихо» меняет обычную фразу и сразу создаёт нужное настроение. Читатель словно слышит шаги, замечает паузу и лучше представляет обстановку. Именно так наречия помогают художественному тексту звучать ярче и образнее.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613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делает сцену живой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96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«сначала» и «затем» выстраивают мысль по порядку, а «обычно» и «точно» делают её понятнее. В учебном или научном тексте такие наречия помогают не отвлекаться на лишнее и видеть ход рассуждения.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0896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сообщение становится точным
</a:t>
            </a:r>
            <a:endParaRPr lang="en-US" sz="137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 разных стилях речи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количество слов в тексте, а примерную частоту употребления разных типов наречий.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Образные наречия чаще нужны в разговорной и художественной речи, а нейтральные — в научной и официально-деловой.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 учебных текстов по русскому языку.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правильно употреблять наречия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выборе наречия в устной и письменной речи.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4125" y="1844204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24875" y="1850834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09281" y="1844204"/>
            <a:ext cx="301388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01975" y="1844204"/>
            <a:ext cx="267900" cy="267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употреблении наречий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4287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одинаковых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одном ответе слишком часто повторяют одно и то же наречие. Лучше заменить его синонимом или убрать, если смысл уже понятен из контекста.
</a:t>
            </a:r>
            <a:endParaRPr lang="en-US" sz="1300" dirty="0"/>
          </a:p>
        </p:txBody>
      </p:sp>
      <p:sp>
        <p:nvSpPr>
          <p:cNvPr id="16" name="Text 2"/>
          <p:cNvSpPr txBox="1"/>
          <p:nvPr/>
        </p:nvSpPr>
        <p:spPr>
          <a:xfrm>
            <a:off x="26047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 прилагательными
</a:t>
            </a:r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и прилагательное похожи по звучанию, но отвечают на разные вопросы. Ошибка исчезает, если проверить, какое слово именно уточняется в предложении.
</a:t>
            </a:r>
            <a:endParaRPr lang="en-US" sz="1283" dirty="0"/>
          </a:p>
        </p:txBody>
      </p:sp>
      <p:sp>
        <p:nvSpPr>
          <p:cNvPr id="17" name="Text 3"/>
          <p:cNvSpPr txBox="1"/>
          <p:nvPr/>
        </p:nvSpPr>
        <p:spPr>
          <a:xfrm>
            <a:off x="47806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степень 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вроде «более лучше» нарушают норму. Нужно оставить только одну правильную форму: «лучше», «быстрее» или другой подходящий вариант.
</a:t>
            </a:r>
            <a:endParaRPr lang="en-US" sz="1300" dirty="0"/>
          </a:p>
        </p:txBody>
      </p:sp>
      <p:sp>
        <p:nvSpPr>
          <p:cNvPr id="18" name="Text 4"/>
          <p:cNvSpPr txBox="1"/>
          <p:nvPr/>
        </p:nvSpPr>
        <p:spPr>
          <a:xfrm>
            <a:off x="69566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написании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и раздельное написание нужно проверять по словарю или правилу. Особенно осторожно следует писать устойчивые сочетания и наречия с приставками.
</a:t>
            </a:r>
            <a:endParaRPr lang="en-US" sz="1300" dirty="0"/>
          </a:p>
        </p:txBody>
      </p:sp>
      <p:sp>
        <p:nvSpPr>
          <p:cNvPr id="19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108489"/>
            <a:ext cx="3812100" cy="150802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предложений с наречием и без него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короткие предложения и посмотрите, что добавляет наречие в каждом случае.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делает сообщение точнее: показывает время, способ действия или оценку его протекания и помогает избежать слишком общего высказывания.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составленные по материалам темы «Наречие».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 литературе и медиатекстах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художественной литературе наречия помогают передать движение сцены, настроение героя и тон автора. Одно точное слово может сделать эпизод спокойным, тревожным или торжественным.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новостях и сообщениях чаще нужны наречия с ясным значением: сегодня, срочно, точно, недавно. Они помогают быстро понять, когда произошло событие и насколько важна информация.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меняется, когда появляются наречия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одно наречие может уточнить ситуацию и сделать фразу более конкретной без лишнего увеличения её объёма.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заметно повышают точность, выразительность и информативность, поэтому текст становится понятнее и содержательнее.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«Употребление наречий в речи».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помогают говорить и писать точнее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делают речь яснее, потому что уточняют действие, признак и обстоятельства. Если правильно задавать вопросы и выбирать уместные формы, текст становится точным, выразительным и грамотным.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2026-05-23T08:56:40Z</dcterms:created>
  <dcterms:modified xsi:type="dcterms:W3CDTF">2026-05-23T08:56:40Z</dcterms:modified>
</cp:coreProperties>
</file>