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4978" y="449775"/>
            <a:ext cx="4412197" cy="442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7668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ресурсы России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природа и ресурсы формируют силу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влияет на климат, транспорт и расселение, а ресурсы — на специализацию экономики, экспорт и региональные различия. Для России это особенно важно из-за масштаба территории и богатства природной базы.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и ресурсы определяют развитие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соседство усиливает значение внешних связей, транспортных коридоров и приграничного сотрудничества.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 имеют сухопутную границу с Россией, что подчёркивает её уникальную пограничную ситуацию.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материалы по России, актуальная административно-территориальная характеристика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Европой и Азией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сосредоточена основная часть населения, крупнейшие города, управленческие центры и наиболее плотная сеть дорог, что повышает хозяйственную связанность территории.
</a:t>
            </a:r>
            <a:endParaRPr lang="en-US" sz="985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ресурсный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Сибирь и Дальний Восток богаты сырьём и природными ресурсами, но освоение здесь осложняют большие расстояния, суровый климат и разрежённая инфраструктура.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
</a:t>
            </a:r>
            <a:pPr algn="l" indent="0" marL="0">
              <a:lnSpc>
                <a:spcPct val="115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горы, Западно-Сибирская равнина и районы Восточной Сибири делят страну на крупные природно-географические зоны с разными условиями жизни и хозяйства.
</a:t>
            </a:r>
            <a:endParaRPr lang="en-US" sz="9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«Природные ресурсы России»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ресурсов сильнее всего влияют на промышленность, энергетику и сельское хозяйство страны.
</a:t>
            </a:r>
            <a:pPr algn="l" indent="0" marL="0">
              <a:lnSpc>
                <a:spcPct val="15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экономическую роль играют топливные и рудные ресурсы, но водные и лесные тоже имеют стратегическое значение.
</a:t>
            </a:r>
            <a:endParaRPr lang="en-US" sz="1297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Природно-ресурсный потенциал по основным группам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и хозяйственное освоение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температуры и продолжительный холодный период сокращают сезон полевых работ, увеличивают расходы на отопление и усложняют содержание транспорта, жилья и инфраструктуры.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пространствах Сибири и Севера строительство требует специальных технологий, а любое нарушение грунта может приводить к деформации дорог, зданий и трубопроводов.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рискованного земледелия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районов страны урожайность зависит от погодных колебаний, поэтому устойчивое сельское хозяйство требует селекции, мелиорации и грамотного выбора культур.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зоны преимущества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Европейской России, Северный Кавказ, Поволжье и юг Сибири отличаются более мягкими условиями, поэтому там легче развивать земледелие и плотное расселение.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34492"/>
            <a:ext cx="4152000" cy="21492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материалы по ресурсам России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сосредоточены ключевые ресурсы и как они работают на экономику страны.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очень неравномерно: добывающие районы удалены от крупнейших рынков и центров переработки.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ресурсы России и районы их распространения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Нефтегазовый потенциал Западной Сибири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Район, который задаёт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стала главным нефтегазовым ядром страны благодаря крупным месторождениям и удобной системе освоения. Именно здесь формируется значительная часть добычи, вокруг которой выстраиваются города, вахтовые посёлки и производственная инфраструктура.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как артерии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не просто добываются, а сразу включаются в разветвлённую сеть трубопроводов. Она связывает месторождения с перерабатывающими предприятиями, внутренними рынками и экспортными маршрутами, превращая сырьевой район в ключевой узел страны.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внешняя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Углеводороды остаются важным источником валютной выручки и бюджетных поступлений. Поэтому состояние этого сектора напрямую влияет на экономическую устойчивость, инвестиционные возможности и место России в мировой энергетике.
</a:t>
            </a:r>
            <a:endParaRPr lang="en-US" sz="10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«Структура экспорта России»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насколько заметную роль в торговле играют топливно-энергетические товары и сырьевые отрасли.
</a:t>
            </a:r>
            <a:pPr algn="l" indent="0" marL="0">
              <a:lnSpc>
                <a:spcPct val="150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по-прежнему опирается на сырьё, поэтому рост переработки и несырьевых товаров особенно важен для устойчивости экономики.
</a:t>
            </a:r>
            <a:endParaRPr lang="en-US" sz="1205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сырьевого экспорта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ресурсы и промышленная база страны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руды и коксующийся уголь обеспечивают производство стали, которая нужна для машин, строительства, труб и инфраструктурных объектов по всей стране.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Никель, медь, алюминиевое сырьё и редкие металлы создают основу для электроники, транспорта, энергетики и современной высокотехнологичной промышленности.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металлы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Кольский полуостров, Сибирь и Дальний Восток формируют мощную сырьевую базу, связывая месторождения с крупными заводами и портами.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районы добычи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поддерживает машиностроение, оборонную промышленность и экспорт полуфабрикатов, поэтому её устойчивость напрямую влияет на развитие всей индустриальной системы страны.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ресурсы превращаются в экономическую ценность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 геологоразведки до выпуска продукции и продажи на внутреннем рынке или за рубежом.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 лесные ресурсы как стратегический капитал
</a:t>
            </a:r>
            <a:endParaRPr lang="en-US" sz="2353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огромными запасами пресной воды, сосредоточенными прежде всего в Байкальском регионе и в бассейнах крупных сибирских рек. Это ресурс для водоснабжения, энергетики и устойчивого развития территорий.
</a:t>
            </a:r>
            <a:endParaRPr lang="en-US" sz="723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 реки
</a:t>
            </a:r>
            <a:pPr algn="l" indent="0" marL="0">
              <a:lnSpc>
                <a:spcPct val="115000"/>
              </a:lnSpc>
              <a:buNone/>
            </a:pPr>
            <a:r>
              <a:rPr lang="en-US" sz="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и реки Енисей, Лена, Обь, Ангара играют важную роль не только как источники воды, но и как природная основа гидроэнергетики, судоходства и региональной хозяйственной связности.
</a:t>
            </a:r>
            <a:endParaRPr lang="en-US" sz="757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Сибири и Дальнего Востока обеспечивают древесину, сырьё для целлюлозно-бумажной промышленности и экспортный потенциал. Одновременно они поддерживают климатическое равновесие и защищают почвы от деградации.
</a:t>
            </a:r>
            <a:endParaRPr lang="en-US" sz="668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ценность этих ресурсов зависит от бережного освоения, контроля загрязнения и восстановления экосистем. Без этого даже богатые водные и лесные запасы быстро теряют экономическую и экологическую значимость.
</a:t>
            </a:r>
            <a:endParaRPr lang="en-US" sz="7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аналитическая схема на основе обобщённых данных по макрорегионам России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ресурсы и население распределены крайне неравномерно: экономическая активность тяготеет к западу страны, а крупнейшие запасы находятся восточнее.
</a:t>
            </a:r>
            <a:pPr algn="l" indent="0" marL="0">
              <a:lnSpc>
                <a:spcPct val="15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ресурсами и населением повышает нагрузку на транспорт и требует крупных инвестиций в инфраструктуру и освоение восточных территорий.
</a:t>
            </a:r>
            <a:endParaRPr lang="en-US" sz="114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распределение ресурсов и населения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географии России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и тот же географический фактор может одновременно ускорять развитие и создавать дополнительные издержки.
</a:t>
            </a:r>
            <a:pPr algn="l" indent="0" marL="0">
              <a:lnSpc>
                <a:spcPct val="15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преимущества России раскрываются только при развитой инфраструктуре; без неё ограничения огромной территории и климата становятся особенно заметными.
</a:t>
            </a:r>
            <a:endParaRPr lang="en-US" sz="1125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географического положения России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 Дальний Восток как новые зоны роста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шельфа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шельф усиливает значение добычи нефти, газа и других ресурсов. Здесь особенно важны технологии, способные работать в суровых природных условиях и вдали от крупных центров.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Севморпути сокращает время доставки между Европой и Азией, но требует ледокольного флота, современных портов, связи и точной навигации.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АТР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становится ключевой площадкой торговли со странами Азиатско-Тихоокеанского региона, где растёт спрос на сырьё, транспортные услуги и новые логистические маршруты.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диаграмма по макрорегионам России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транспортная связанность и плотность городов, тем быстрее ресурсы превращаются в устойчивый экономический результат.
</a:t>
            </a:r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Дальний Восток богаты ресурсами, но их развитие сдерживают расстояния, слабая освоенность и высокая стоимость инфраструктуры.
</a:t>
            </a:r>
            <a:endParaRPr lang="en-US" sz="1197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и ресурсная освоенность макрорегионов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0225" y="3061088"/>
            <a:ext cx="2572500" cy="16103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ресурсного освоения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переработка сырья часто сопровождаются выбросами в атмосферу и попаданием загрязняющих веществ в воду, что ухудшает качество жизни населения и состояние экосистем.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разработка, бурение и строительство промышленных объектов меняют рельеф, разрушают почвенный покров и затрудняют естественное восстановление территорий после эксплуатации.
</a:t>
            </a:r>
            <a:endParaRPr lang="en-US" sz="969" dirty="0"/>
          </a:p>
        </p:txBody>
      </p:sp>
      <p:sp>
        <p:nvSpPr>
          <p:cNvPr id="12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заготовка древесины без контроля ведёт к сокращению лесных массивов, уменьшению биоразнообразия и ослаблению климаторегулирующей роли леса.
</a:t>
            </a:r>
            <a:endParaRPr lang="en-US" sz="969" dirty="0"/>
          </a:p>
        </p:txBody>
      </p:sp>
      <p:sp>
        <p:nvSpPr>
          <p:cNvPr id="13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ущерба требует очистных сооружений, модернизации оборудования, восстановления нарушенных земель и постоянного экологического контроля на всех стадиях освоения.
</a:t>
            </a:r>
            <a:endParaRPr lang="en-US" sz="969" dirty="0"/>
          </a:p>
        </p:txBody>
      </p:sp>
      <p:sp>
        <p:nvSpPr>
          <p:cNvPr id="14" name="Text 6"/>
          <p:cNvSpPr txBox="1"/>
          <p:nvPr/>
        </p:nvSpPr>
        <p:spPr>
          <a:xfrm>
            <a:off x="64814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выгода должна сочетаться с бережным отношением к природе: иначе краткосрочный рост превращается в долгосрочные потери для региона и страны.
</a:t>
            </a:r>
            <a:endParaRPr lang="en-US" sz="9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сырьевой зависимости к устойчивому развитию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переход от экспорта сырья к диверсификации снижает уязвимость экономики к мировым ценам.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 и перспективы будущего
</a:t>
            </a:r>
            <a:endParaRPr lang="en-US" sz="2116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41800" y="109657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модернизация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страны во многом зависит от обновления железных дорог, портов, авиации и магистралей. Без надёжной транспортной сети огромная территория остаётся слабо связанной экономически.
</a:t>
            </a:r>
            <a:endParaRPr lang="en-US" sz="853" dirty="0"/>
          </a:p>
        </p:txBody>
      </p:sp>
      <p:sp>
        <p:nvSpPr>
          <p:cNvPr id="12" name="Text 3"/>
          <p:cNvSpPr txBox="1"/>
          <p:nvPr/>
        </p:nvSpPr>
        <p:spPr>
          <a:xfrm>
            <a:off x="941800" y="18570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Сибирь, Арктика и Дальний Восток сохраняют высокий ресурсный потенциал, но требуют новых городов, инженерной инфраструктуры и долгосрочных инвестиций в человека и производство.
</a:t>
            </a:r>
            <a:endParaRPr lang="en-US" sz="849" dirty="0"/>
          </a:p>
        </p:txBody>
      </p:sp>
      <p:sp>
        <p:nvSpPr>
          <p:cNvPr id="13" name="Text 4"/>
          <p:cNvSpPr txBox="1"/>
          <p:nvPr/>
        </p:nvSpPr>
        <p:spPr>
          <a:xfrm>
            <a:off x="941800" y="268022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ресурсной экономики связано не только с добычей, но и с глубокой переработкой, цифровыми технологиями, повышением производительности и снижением потерь на всех стадиях.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941800" y="350340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должно уменьшать разрыв между западной и восточной частями страны, чтобы ресурсы, население и рабочие места распределялись более сбалансированно.
</a:t>
            </a:r>
            <a:endParaRPr lang="en-US" sz="897" dirty="0"/>
          </a:p>
        </p:txBody>
      </p:sp>
      <p:sp>
        <p:nvSpPr>
          <p:cNvPr id="15" name="Text 6"/>
          <p:cNvSpPr txBox="1"/>
          <p:nvPr/>
        </p:nvSpPr>
        <p:spPr>
          <a:xfrm>
            <a:off x="941800" y="43265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освоение территории невозможно без бережного отношения к природным системам. Экологические ограничения становятся не тормозом, а условием долгосрочного роста.
</a:t>
            </a:r>
            <a:endParaRPr lang="en-US" sz="8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как основа развития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ресурсы России создают одновременно мощные возможности и серьёзные вызовы. От того, насколько эффективно страна соединит богатство территории, технологии и экологическую ответственность, зависит её будущее.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2026-06-03T05:57:06Z</dcterms:created>
  <dcterms:modified xsi:type="dcterms:W3CDTF">2026-06-03T05:57:06Z</dcterms:modified>
</cp:coreProperties>
</file>