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середины 1960-х — начала 1980-х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Стабильность, дефицит и повседневная жизнь советских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Эпоху определяли реформы, затем годы устойчивости и замедления. Для людей важнее всего были жильё, работа, снабжение, школа, досуг и контроль над публичной жизнью.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 к застою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задавал курс страны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Брежнева в 1964 году власть стала опираться на коллективное руководство. Это снижало резкие повороты, но делало курс страны более медленным и осторожным.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руководстве заметную роль играли Косыгин, Подгорный и Суслов; позднее усилилось влияние Андропова. Именно эта группа задавала политический тон и рамки допустимых изменений.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всё чаще говорил о порядке, предсказуемости и стабильности. В массовом сознании это связывалось с представлением о нормальной, устроенной жизни без потрясений.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«развитой социализм» помогало описывать достигнутый уровень системы как почти завершённый этап. В повседневности это означало привычку к существующему порядку и осторожность к переменам.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1965: старт реформы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1965 года пыталась оживить плановую экономику. Предприятиям обещали больше расчёта на прибыль, эффективность и интерес к результату, сохраняя при этом саму систему централизованного планирования.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ограничения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ожидания были связаны с большей самостоятельностью заводов и более рациональной работой. Однако на практике предприятия по-прежнему зависели от плана, согласований и ведомственного контроля.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изменений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1960-х — в 1970-е реформы всё сильнее тормозились. Противоречия между планом, отчётностью и реальными стимулами не позволили изменить экономику так, как надеялись сначала.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1965 года: надежды и пределы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Стагнация и дефицит в повседневности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снижались, а производство всё хуже отвечало на новые запросы. Система сохраняла объёмы, но всё труднее обновляла товары, технологии и ассортимент.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касалась не только редких, но и самых обычных вещей: одежды, мебели, бытовой техники и отдельных продуктов. Качество выбора часто было важнее самого наличия товара.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стали частью привычной городской жизни. Покупка нередко зависела от времени, удачи и готовности стоять часами, а не от реальных потребностей семьи.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Распространилась практика «достать по знакомству». Личные связи помогали найти нужное, обменять дефицит или узнать о поступлении раньше других, превращая снабжение в сеть неформальных отношений.
</a:t>
            </a:r>
            <a:endParaRPr lang="en-US" sz="11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и зачем старались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важнее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работали по плану, поэтому личная инициатива часто упиралась в заданные показатели. Связь между усилием и результатом была слабее, чем в более гибкой экономике.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Поощрения и 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Социалистическое соревнование, премии и доски почёта должны были повышать мотивацию. Эти меры поощряли формальную активность, но не всегда меняли качество работы и технологическое обновление.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зависел и от выполнения норм, и от умения вписаться в существующие правила. Люди старались не столько «выбиться вперёд», сколько сохранить устойчивость и доступ к благам.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 долг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считался не только обязанностью, но и моральной нормой. Ожидалось, что человек будет работать добросовестно, даже если выбор профессии и места работы был ограничен системой распределения.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быт: лучше, но не достаточно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жилищное строительство заметно улучшило быт многих семей. Квартиры с водопроводом и отоплением стали привычнее, а у городских жителей появлялось больше личного пространства.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жилищный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улучшениях сохранялись очереди на квартиру, теснота и коммунальные неудобства. Для многих переезд в отдельное жильё оставался долгим и зависел от места работы или статуса.
</a:t>
            </a:r>
            <a:endParaRPr lang="en-US" sz="910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с разрывами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развивалась, но бытовые услуги, транспорт и снабжение не всегда успевали за ростом населения. В результате удобство жизни повышалось неравномерно.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городом и селом оставалась заметной: доступ к магазинам, медицине и сервису был разным. Это усиливало ощущение неравенства даже внутри одной страны.
</a:t>
            </a:r>
            <a:endParaRPr lang="en-US" sz="9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6671"/>
            <a:ext cx="3832800" cy="1809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 опыт дефицита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росло, но качество и доступность товаров менялись не одинаково. Таблица показывает, что повседневный комфорт расширялся, а дефицит сохранял зависимость от очередей и связей.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повышался, но доступ к нужным товарам и хорошему выбору оставался неравномерным.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повседневной жизни в СССР 1960-х — начала 1980-х
</a:t>
            </a:r>
            <a:endParaRPr lang="en-US" sz="824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лучше и почему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 крестьяне составляли основу общества, но их реальные условия зависели от отрасли, региона и снабжения. Формальное равенство не снимало различий в доходах и бытовом комфорте.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престиж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учителя и врачи имели более высокий образовательный статус, но не всегда лучшие материальные условия. Их положение часто сочетало престиж профессии с нехваткой ресурсов и перегрузкой.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управленцев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 пользовалась особыми возможностями: лучшим распределением, доступом к дефициту, служебному жилью и отдыху. Эти преимущества не всегда афишировались, но были хорошо заметны внутри системы.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ощущались не только в зарплате, но и в доступе к магазинам, квартирам, санаториям и карьерному росту. Именно поэтому формальное равенство не означало одинаковую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школы к карьере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вузы были социальными лифтами, но путь к успеху проходил через отбор и нормы поведения.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составляли около половины занятых, поэтому семья держалась на сочетании оплачиваемой работы и второй смены дома.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занятых в СССР составляли женщины.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Всесоюзная перепись населения 1979 года, данные о занятости и составе рабочей силы.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Первомай как обязанность и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колонна на заводской площади выглядела как единый строй: флаги, лозунги, портреты руководителей. Для многих это было не только выражением убеждений, но и обязательным ритуалом участия в жизни государства.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пространство 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линейка к 1 сентября, пионерский галстук и комсомольский значок формировали у детей ощущение порядка и принадлежности. Взрослые видели в этих церемониях воспитание, а дети — еще и привычный сценарий взросления.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отмеченный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Юбилеи, награждения и доски почёта подчеркивали ценность труда, дисциплины и «правильной» биографии. При этом за торжественными декорациями часто скрывались усталость, формальность и желание просто не выделяться.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официальные нормы в повседневности
</a:t>
            </a:r>
            <a:endParaRPr lang="en-US" sz="1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границы допустимого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Самоограничение авторов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работали в рамках партийного контроля и установленных границ допустимого. Журналисты и писатели часто заранее избегали острых формулировок, понимая, что прямой конфликт с цензурой невозможен.
</a:t>
            </a:r>
            <a:endParaRPr lang="en-US" sz="787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картинка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мнение создавалось не только запретами, но и повторением одних и тех же образов: ударный труд, достижения науки, праздничные даты, международные успехи. Так формировалась единая картина страны.
</a:t>
            </a:r>
            <a:endParaRPr lang="en-US" sz="751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информация — неофициально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или зритель видел только часть реальности, а остальное узнавал через слухи, разговоры и частные связи. Поэтому доверие к официальной информации часто сочеталось с внутренней осторожностью.
</a:t>
            </a:r>
            <a:endParaRPr lang="en-US" sz="787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новостей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телевидение отбирали темы так, чтобы страна выглядела уверенной и успешной. Негативные сюжеты допускались редко и в безопасной форме, без вопросов к самой системе.
</a:t>
            </a:r>
            <a:endParaRPr lang="en-US" sz="8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наполнялся досуг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для широкой аудитории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оставалось самым массовым развлечением: в нём искали и отдых, и узнаваемые человеческие истории. Успех имели фильмы, где бытовые детали и личные переживания звучали убедительнее лозунгов.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серьёзное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литература сохраняли высокий престиж, особенно когда в них говорили о совести, дружбе, выборе и повседневной правде. Именно такие темы зрители и читатели воспринимали особенно внимательно.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общий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 и телевизионные программы задавали общие разговоры во дворах и на кухнях. Популярные песни, фестивали и передачи становились частью повседневной памяти целого поколения.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Победы, которыми жили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объединял сильнее других массовых зрелищ: хоккейные победы и олимпийские успехи воспринимались как доказательство силы страны. Болели не только за результат, но и за чувство общей гордости.
</a:t>
            </a:r>
            <a:endParaRPr lang="en-US" sz="11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наука считалась предметом гордости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престиж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успехи и крупные научные проекты поддерживали представление о стране как о мировой державе. Для школьников и студентов это было важным символом того, что советская система способна на прорывы.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научные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математика и инженерные школы получали сильную поддержку, а профессия учёного считалась уважаемой. Это усиливало веру в образование как в путь к социальному продвижению и авторитету.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приоритета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отрасли развивались особенно активно, поскольку безопасность оставалась приоритетом государства. Именно туда уходили кадры, ресурсы и лучшие организационные возможности, а не в сферу повседневных услуг.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бытом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научном статусе многие достижения слабо доходили до обычной жизни. Люди гордились техникой и открытиями, но в магазинах и сервисе это ощущалось далеко не 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сочетались стабильность и недовольство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искренне ценили предсказуемость: работа, зарплата, квартира и отпуск казались понятной жизненной траекторией. Стабильность воспринималась как редкое достижение после более тревожной эпохи.
</a:t>
            </a:r>
            <a:endParaRPr lang="en-US" sz="901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через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раздражали очереди, дефицит и необходимость решать простые вопросы через знакомых. Формально всё выглядело организованно, но в реальности многое зависело от личных связей.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привыкали не спорить публично и говорить осторожно, особенно на работе и в официальной среде. Это создавало внешнее спокойствие, за которым накапливалось тихое недовольство.
</a:t>
            </a:r>
            <a:endParaRPr lang="en-US" sz="901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неофициальная информация часто были важнее газетных сообщений. Именно через разговоры во дворе, на кухне и в очереди люди сверяли, что происходит на самом деле.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существовало инакомыслие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вне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позволял распространять тексты вне официальных издательств: перепечатанные статьи, стихи, мемуары и запрещённые книги. Так создавалось параллельное культурное пространство, хотя и очень ограниченное.
</a:t>
            </a:r>
            <a:endParaRPr lang="en-US" sz="825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 могла быть жёсткой: увольнения, допросы, запреты на публикации и поездки. Поэтому диссидентство не стало массовым движением, но ясно показало пределы разрешённой свободы.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меньшинства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Инакомыслие выражалось в письмах, обращениях и обсуждениях, где люди пытались публично говорить о правах, честности и законе. Это требовало личной смелости и почти всегда имело последствия.
</a:t>
            </a:r>
            <a:endParaRPr lang="en-US" sz="8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конфронтации к разрядке и обратно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СССР и Запада задавало фон для новостей, школьных уроков и официальной пропаганды. Внешний мир воспринимался как пространство угрозы, но и как источник признания.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разрядки принесло ожидание более спокойных отношений, обменов и переговоров. Это усилило надежду на снижение напряжения, хотя недоверие между блоками никуда не исчезло.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напряжения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международная обстановка снова становилась жёстче, а внешняя политика тесно связывалась с чувством безопасности внутри страны. Образ страны строился через соперничество и защиту.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СССР; материалы о национальной политике и быте республик.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многонациональность одновременно воспринималась как ресурс единства и как сфера жёсткого централизованного управления.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разнообразие поддерживалось символически, но политическая самостоятельность республик оставалась ограниченной; в повседневности различия ощущались прежде всего через язык и снабжение.
</a:t>
            </a:r>
            <a:endParaRPr lang="en-US" sz="97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страна: единство и различия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1980-х люди всё яснее видели разрыв между обещанной стабильностью и реальными трудностями. Накопленные бытовые проблемы и усталость от формализма сделали запрос на перемены неизбежным.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стабильность перестала убеждать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2026-07-26T11:07:29Z</dcterms:created>
  <dcterms:modified xsi:type="dcterms:W3CDTF">2026-07-26T11:07:29Z</dcterms:modified>
</cp:coreProperties>
</file>