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лирическое стихотворение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передаёт чувства и настроение: важно понимать тему, образы и звучание строк.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лирика в литературе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— это род литературы, где на первом месте стоят чувства и мысли. В лирическом стихотворении обычно мало событий, зато много образов, эмоций и наблюдений. В 5 классе особенно важно различать: лирического героя, настроение, сравнение, эпитет, рифму и ритм. Часто встречаются темы природы, времени года, дружбы, Родины, добра, мечты и памяти.
</a:t>
            </a:r>
            <a:endParaRPr lang="en-US" sz="1112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чтение: общее впечатление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чтения постарайтесь назвать тему стихотворения: о чём оно говорит. Для этого достаточно уловить главный предмет размышлений и общий круг чувств, который ведёт читателя по тексту.
</a:t>
            </a:r>
            <a:endParaRPr lang="en-US" sz="1126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отметьте настроение: какое чувство остаётся после чтения. Полезно вспомнить, какие слова запомнились особенно ярко, и где текст звучит ровно, а где — неожиданно и сильнее.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впечатления со звучанием. Обратите внимание, есть ли в стихотворении места, которые хочется читать тише, медленнее или, наоборот, увереннее: именно там спрятан основной тон произведения.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 лирического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работа с текстом от первого прочтения до вывода о главной мысли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которое звучит как надежда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свет, который постепенно разливается по небу. В такие моменты слова часто передают спокойное ожидание: будто день ещё только начинается. Даже короткие детали — тёплый луч, тихая тишина — помогают почувствовать настроение, похожее на обновление.
</a:t>
            </a:r>
            <a:endParaRPr lang="en-US" sz="803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дождь и две возможные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 стихах может стать не просто природой, а знаком состояния человека. Иногда он звучит печально, потому что вместе с каплями приходит грусть. А иногда напоминает свежесть и начало нового: тогда в строках появляется надежда.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лирическом стихотворении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51149"/>
            <a:ext cx="3563700" cy="1441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делают стихотворение ярким и помогают читателю понять настроение. Источник: школьный разбор лирического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делают стих живым: образ помогает почувствовать настроение, а звучание — услышать 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разбор лирического текста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обращают внимание при чтении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вы сначала понимаете смысл, лирика не раскрывается полностью без звучания: интонация связывает слова и чувство в одну картину.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тянется через настроение и образы, а ритм, рифма и интонация поддерживают восприятие, делая стих «услышанным».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анализа лирического текста (источник: школьная методика)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 в стихотворении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основа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— это чередование ударных и безударных слогов. Если читать ритмически ровно, текст легче запоминается и звучит естественно, без «спотыканий» на словах.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теряйте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важно не проглатывать окончания слов и не сбиваться с заданного ритма. Тогда смысл не «распадается», а звучание помогает почувствовать настроение автора.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связывает окончания строк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— созвучие окончаний строк. Она помогает увидеть, где начинается мысль следующей строки, и создаёт ощущение завершённости: последняя фраза «звучит кругом».
</a:t>
            </a:r>
            <a:endParaRPr lang="en-US" sz="90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монотонности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однообразное чтение делает стих неживым. Меняйте темп и силу голоса, сохраняя рифму и ритм: так строки остаются музыкальными и выразительными одновременно.
</a:t>
            </a:r>
            <a:endParaRPr lang="en-US" sz="9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подсказывает, где звучит вопрос или удивление, где читатель должен услышать радость, тревогу или грусть. Она помогает передать чувства лирического героя, а не просто прочитать текст.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обычно совпадают со знаками препинания и смысловыми частями строки. Если поставить паузу не там, где она нужна, фраза может стать двусмысленной или совсем непонятной.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лирики особенно важны спокойные паузы и выделение ключевых слов. Отметьте места смены чувства: именно там интонация должна «повернуться» и вести читателя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передают чувства героя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лирических стихах часто встречаются слова, связанные с переживаниями: сердце, душа, память, радость, тоска, надежда, грусть. Они помогают понять, что именно ощущает лирический герой, и почему текст так трогает.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может звучать по-разному в зависимости от текста. Например, дождь бывает печальным, а может напоминать о свежести и обновлении. Смысл становится яснее, когда вы связываете слово с настроением.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главную мысль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анализа: ключевые слова → начало и конец → развитие настроения по строфам → итоговое чувство.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по строфам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каждую строфу как “кадр”: меняется тон — меняются и чувства читателя. Отследите, какие слова и образы запускают эти изменения.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показывает, что лирика развивается как небольшая эмоциональная история: движение настроения помогает точнее понять финальное переживание.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методический подход к анализу лирического текста (схема, без привязки к конкретному произведению).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непонятные слова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Уточняйте значение по контексту: прочитайте строку целиком и найдите “соседей” слова. Часто рядом стоят поясняющие описания, действия или сравнения, которые проясняют смысл.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основу, суффиксы и окончания: они подсказывают оттенок значения. Например, уменьшительные формы и приставки нередко меняют отношение автора к предмету.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переносным значением: в стихах “оживает” не только человек, но и природа, вещи, чувства. Если слово связано с эмоцией или образом — вероятно, оно работает метафорически.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необходимости используйте словарь, но сначала проверьте догадку по строфе. Одно незнакомое слово может объяснить целую картину и настроение в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252" y="2360725"/>
            <a:ext cx="2862096" cy="211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лирического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настроение, лирический герой и образы раскрывают содержание; выразительные средства, ритм и рифма помогают увидеть, как форма работает на смысл. Итог связывает всё в одно целое.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находите тему, настроение и образы, а затем объясняете, какими средствами и звучанием они усиливаются, главная мысль становится очевидной и убедительной.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для начальной и основной школы.
</a:t>
            </a:r>
            <a:endParaRPr lang="en-US" sz="7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всегда
</a:t>
            </a:r>
            <a:endParaRPr lang="en-US" sz="705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“говорит” образ — лирический герой. Он может совпадать с биографией автора, а может быть вымышленным образом, созданным для выражения чувств.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понятие из школьного курса: отличие автора и лирического героя.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чтении важно отличать реального писателя от художественного голоса в стихотворении.
</a:t>
            </a:r>
            <a:endParaRPr lang="en-US" sz="21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читать стихотворение вслух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услышать ритм, рифму и точный смысл пауз. Темп, сила голоса и акценты на ключевых словах показывают, где радость сменяется тревогой или грустью.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чтение подходит для задумчивых и печальных текстов, а более живое — для бодрых стихов. Так легче почувствовать настроение автора и понять, зачем именно так устроена форма.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чтении стихов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проблема — чтение без интонации: стихотворение превращается в “проговаривание”. Из-за этого теряются образы и эмоциональные акценты.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показывают: чаще всего школьники теряют выразительность из‑за пауз, интонации и ритма. Исправление этих элементов сразу делает чтение понятнее и живее.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трудностей из школьной практики выразительного чтения (оценка без привязки к конкретным данным).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выразительному чтению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маршрут: от понимания текста к точному, спокойному и выразительному звучанию.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38988"/>
            <a:ext cx="629100" cy="55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9825" y="2728425"/>
            <a:ext cx="629100" cy="55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5400" y="3524375"/>
            <a:ext cx="618600" cy="61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читать лирическое стихотворение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понимать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внимание к смыслу и звучанию: вы замечаете, как отдельные детали, эпитеты и сравнения создают образ и направляют чувства 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Укрепляется память и речь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тренирует запоминание строк, произношение и интонацию. В результате вы увереннее отвечаете на уроках и точнее рассказываете содержание.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чувство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учитесь “слышать” настроение текста: различаете грусть, радость, тревогу. Это помогает видеть, как короткий стих передаёт глубокие переживания.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становится понятной, когда звучит и работает смысл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стихотворение раскрывается через смысл, образ и звучание: тема, настроение, ключевые слова, выразительные средства, ритм, рифма и интонация. Сложив их воедино, вы учитесь чувствовать слово.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2026-05-12T20:48:22Z</dcterms:created>
  <dcterms:modified xsi:type="dcterms:W3CDTF">2026-05-12T20:48:22Z</dcterms:modified>
</cp:coreProperties>
</file>