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клеток прокариот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древнейшие клеточные формы жизни, основа всего живого.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биологические особенности прокариот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появились 3,5 млрд лет назад и долгое время были единственными живыми существами на Земле. Они населяют самые разные окружающие среды, отличаясь отсутствием ядра и сложных мембранных структур, но проявляя широкое биохимическое разнообразие.
</a:t>
            </a:r>
            <a:endParaRPr lang="en-US" sz="1777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основные черты прокариот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одноклеточные организмы, лишённые истинного ядра и мембранных органоидов, что отличает их от эукариот. К ним относятся бактерии и археи, обладающие специфической структурой.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 без ядра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прокариотических клеток включают кокки, бациллы, спириллы и вибрионы, различающиеся формой от шаровидных до спиральных и изогнутых палочек.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морфологии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варьируют от 0,2 до 10 микрон. Основные способы размножения — бинарное деление и почкование, обеспечивающие быстрое размножение в благоприятных условиях.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размеры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цитоплазматической мембраны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мембрана построена из двойного слоя фосфолипидов с встроенными белками, обеспечивающими избирательную проницаемость и транспорт веществ внутрь и наружу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двойной слой с белками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участвует в процессах дыхания и энергетического обмена, а также в делении клетки и формировании мезосом. У архей липиды мембраны отличаются специфическими эфирными связями и изопреноидными цепями.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и структурные роли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цитоплазмы прокариот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отсутствуют мембранные органоиды: нет митохондрий, аппарата Гольджи и ЭПС, что характерно для прокариотических клеток.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70S, состоящие из двух субъединиц, обеспечивают синтез белков напрямую в цитоплазме без мембранных ограничений.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вещества представлены гранулами гликогена, полифосфатов, серы и полигидроксибутирата, обеспечивая клетке энергетические резервы.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растворены многочисленные ферментные системы, поддерживающие метаболизм и биохимические реакции.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бактерий и архей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имеют клеточную стенку, построенную из муреина, а археи обладают уникальными липидами мембраны и клеточными стенками без муреина. Это различие тесно связано с эволюционной историей доменов.
</a:t>
            </a:r>
            <a:endParaRPr lang="en-US" sz="1571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обитают в экстремальных условиях: высоких температурах, высокой солености и экстремальных значениях pH, в то время как бактерии распространены повсеместно, включая патогенные формы.
</a:t>
            </a:r>
            <a:endParaRPr lang="en-US" sz="17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прокариот: состав и особенности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прокариот состоят из 50S и 30S субъединиц и отличаются меньшим размером по сравнению с эукариотическими. Они свободно расположены в цитоплазме, обеспечивая эффективный синтез белков.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Антибиотики, такие как стрептомицин и тетрациклин, избирательно взаимодействуют с прокариотическими рибосомами, блокируя белковый синтез и не влияя на рибосомы эукариот.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и внеклеточные структуры прокариот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представляет собой плотный полисахаридно-белковый слой, защищающий клетку от высыхания и фагоцитоза, увеличивая шансы выживания в неблагоприятных условиях.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капсулы повышает патогенность бактерий, таких как Streptococcus pneumoniae и Bacillus anthracis, играя важную роль в их взаимодействии с организмом хозяина.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бактериальной клетки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обеспечивает защиту, а клеточная стенка поддерживает форму клетки и противостоит осмотическому давлению. У бактерий структуру стенки составляет пептидогликан, важный для их жизнедеятельности.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и клеточная стенка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регулирует обмен веществ, а цитоплазма содержит рибосомы и запасные включения, необходимые для жизнедеятельности и быстрого ответа на изменения среды.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 цитоплазма
</a:t>
            </a:r>
            <a:endParaRPr lang="en-US" sz="1235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содержит генетический материал, жгутики обеспечивают движение клетки, а пили способствуют прикреплению и передаче генетической информации между клетками.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Нуклеоид, жгутики и пили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состоит из базального тела, крючка и длинной нити, состоящей из белка флагеллина, что придаёт ему прочность и гибкость для движения клетки.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жгутиков прокариот
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Вращательное движение жгутика обеспечивает передвижение клетки в жидкой среде, при этом количество и расположение жгутиков варьируются в зависимости от вида прокариота.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и фимбрии: структура и функции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Пили, или фимбрии, представляют собой короткие белковые выросты на поверхности прокариотической клетки и служат для прикрепления к различным поверхностям, обеспечивая устойчивое положение бактерий.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прикрепительной функции, пили участвуют в процессах колонизации и патогенеза, а также выполняют важную роль в конъюгации, способствуя обмену генетической информацией между клетками.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и их роль в прокариотах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являются небольшими кольцевыми молекулами ДНК, которые автономно реплицируются независимо от основной хромосомы и содержат дополнительные гены, расширяющие функциональные возможности клетки.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содержать гены, отвечающие за устойчивость к антибиотикам, патогенность, а также ферменты, позволяющие использовать нестандартные источники питания, что повышает адаптивность прокариотов.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плазмид происходит как наследственно при делении, так и горизонтально через конъюгацию, способствуя быстрому распространению полезных признаков среди бактериальных популяций.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Нуклеоид: структура и особенности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нуклеоида
</a:t>
            </a:r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— это область цитоплазмы, где сосредоточена кольцевая ДНК прокариота, упакованная с помощью белков. В отличие от ядра эукариот, он не ограничен мембраной и непосредственно контактирует с цитозолем.
</a:t>
            </a:r>
            <a:endParaRPr lang="en-US" sz="1396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от эукариотического ядра
</a:t>
            </a:r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лишены мембранных органоидов, таких как ядро или митохондрии, что отражает их простую клеточную организацию, однако сохраняет эффективность генетического управления и репликации.
</a:t>
            </a:r>
            <a:endParaRPr lang="en-US" sz="13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строение и функции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формирует форму клетки и защищает её от механических повреждений и осмотического давления. У бактерий основным компонентом является пептидогликан, обеспечивающий прочность структуры.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грамположительными и грамотрицательными бактериями связаны с толщиной пептидогликанового слоя и наличием дополнительной внешней мембраны у грамотрицательных, что влияет на их биологические свойства.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Мезосомы: мембранные структуры прокариот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Мезосомы представляют собой складки или впячивания цитоплазматической мембраны, обнаруженные с помощью электронной микроскопии, и связаны с увеличением площади мембраны для различных реакций.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участвуют в процессах дыхания и энергетического обмена, обеспечивая локализацию ферментных комплексов и транспорт молекул внутри клетки.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и роль мезосом в клеточном делении, включая формирование перегородки и образование спор, хотя точные механизмы их функционирования до конца не ясны.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и значение спор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таких родов, как Bacillus и Clostridium, образуют эндоспоры — устойчивые структуры с плотной оболочкой, способные переживать экстремальные условия, включая высокую температуру и радиацию.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Жизнеспособность спор длится десятилетиями и даже веками, что позволяет бактериям сохранять генетический материал и быстро восстанавливаться при благоприятных условиях.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бактерии для изучения строения клеток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 — грамотрицательная бактерия с характерной палочковидной формой, длиной 1–3 мкм. Она обладает жгутиками для движения и многочисленными пили для прикрепления. E. coli широко используется в молекулярной биологии и биотехнологии благодаря высокой скорости размножения.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coli: универсальная модель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Streptococcus pneumoniae — грамотоложительная бактерия, окружённая плотной полисахаридной капсулой, которая защищает её от иммунного ответа хозяина. Этот микроорганизм является основной причиной пневмонии и служит объектом изучения патогенеза и иммунных реакций.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Streptococcus pneumoniae: патогенная капсула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и распространение прокариот
</a:t>
            </a:r>
            <a:endParaRPr lang="en-US" sz="2689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обитают в самых разнообразных средах: почвах, водоёмах, горячих источниках, а также в симбиозе с животными и человеком, где устанавливают важные биологические взаимодействия.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ключевую роль в глобальных биогеохимических циклах, участвуя в разложении органики, фиксации атмосферного азота и превращении элементов, поддерживая стабильность экосистем.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нарушают жизненно важные функции прокариот, например, синтез клеточной стенки и белков. Однако появление резистентных штаммов связано с мутациями и переносом генов устойчивости через плазмиды.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проблема антибиотикорезистентности
</a:t>
            </a:r>
            <a:endParaRPr lang="en-US" sz="2378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ВОЗ за 2023 год, более 1,2 миллиона смертей связаны с устойчивыми инфекциями. Эта проблема требует разработки новых препаратов и строгого контроля за использованием антибиотиков.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прокариот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клеток прокариот раскрывает их выдающиеся биологические особенности и вклад в экосистемы. Эти знания необходимы для развития медицины, биотехнологии и образования, формируя фундамент для будущих научных открытий.
</a:t>
            </a:r>
            <a:endParaRPr lang="en-US" sz="151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2026-05-10T04:26:36Z</dcterms:created>
  <dcterms:modified xsi:type="dcterms:W3CDTF">2026-05-10T04:26:36Z</dcterms:modified>
</cp:coreProperties>
</file>