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XVII—XVIII веков: от религиозных конфликтов к балансу держав
</a:t>
            </a:r>
            <a:pPr algn="ctr" indent="0" marL="0">
              <a:lnSpc>
                <a:spcPct val="100000"/>
              </a:lnSpc>
              <a:buNone/>
            </a:pPr>
            <a:r>
              <a:rPr lang="en-US" sz="1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училась силой сдерживать амбиции — от Вестфалии к глобальному соперничеству.
</a:t>
            </a:r>
            <a:endParaRPr lang="en-US" sz="361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Тридцатилетней войны: новый порядок и новые противоречия
</a:t>
            </a:r>
            <a:endParaRPr lang="en-US" sz="3563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 (1618–1648) показала пределы идеи «единого христианского пространства». После 1648 года на первый план вышли светские интересы: армия, экономика, династии, торговля, колонии, а политика стала практикой постоянных коалиций и переговоров.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Вестфальская система и принцип суверенитета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выросла новая привычка: конфликты регулировали через договоры, переговоры и союзы. Дипломатия стала ключевым инструментом управления соперничеством государств в Европе.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универсальной власти императора Священной Римской империи повысило роль независимых монархий и княжеств. Теперь решающим фактором становились не общие идеалы, а способность государства защищать свои интересы.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договоры в Вестфалии (1648) закрепили политическую самостоятельность многих государств и принцип невмешательства во внутренние дела. Это ограничило попытки решать споры «сверху» и по религиозной логике.
</a:t>
            </a:r>
            <a:endParaRPr lang="en-US" sz="13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сдвиг — усиление морских держав и быстрый рост России, тогда как Испания и Швеция теряют прежнюю роль.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странами объясняется не только армией: решающими становятся флот, экономика и устойчивость союзов, поэтому «одна победа» не гарантирует превосходство.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центры силы в Европе XVII—XVIII веков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на основе качественных факторов (условная шкала, не статистические данные).
</a:t>
            </a:r>
            <a:endParaRPr lang="en-US" sz="1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Людовика XIV и стремление к гегемонии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Людовике XIV Франция была наиболее мощной державой Европы: выделялись численность армии, степень централизации и политическое влияние. Внешняя линия делала акцент на расширении к Рейну и усилении позиций рядом с Испанскими Нидерландами.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централизованного государства и ставка на давление
</a:t>
            </a:r>
            <a:endParaRPr lang="en-US" sz="1495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Деволюционная, Голландская и война Аугсбургской лиги показали, что даже сильнейшая страна упирается в коалиционное сопротивление. Против Франции объединялись соперники, а сама идея гегемонии становилась причиной постоянных альянсов против нее.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могущества и рождение антифранцузских коалиций
</a:t>
            </a:r>
            <a:endParaRPr lang="en-US" sz="14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124" y="1612725"/>
            <a:ext cx="2328152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ключевые конфликты и соглашения, а также их влияние на баланс сил.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показывают закономерность баланса сил: территориальные и колониальные выигрыши меняют место держав в европейской и мировой политике.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общеизвестным датам и последствиям ключевых договоров (уровень школьного курса).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войны и договоры эпохи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логики баланса сил в конфликтах Франции, Австрии, Пруссии, Англии, Испании, России и Швеции.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→ тревога → коалиция → война/переговоры → договор → новое равновесие
</a:t>
            </a:r>
            <a:endParaRPr lang="en-US" sz="2587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 Нидерланды: торговля, флот и финансовая мощь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контроль как инструмент влияния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Англия, и Нидерланды усиливали позиции флотом и дисциплиной морских перевозок. Морское превосходство позволяло проецировать силу и поддерживать решения в европейских войнах.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торговли и морских маршрутов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акты Англии усилили контроль над судоходством, а компании действовали как посредники между государством и рынком. Это повышало устойчивость торговли и доходов бюджета.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Финансы, банки и страхование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Амстердам и Лондон превратились в крупные финансовые центры, где работали банки и схемы страхования. Финансовая мощь поддерживала долгие войны и сложные торговые операции.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компании и конкурентная стратегия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Ост-Индская и Вест-Индская компании стали механизмом расширения рынков и территориального влияния. Через коммерческие интересы метрополии вовлекались в конфликты по всему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войны XVII—XVIII веков все чаще выходили за пределы континента: сражения велись в Северной Америке, Карибском бассейне, Индии и на морских торговых путях. Противники боролись за фактории и доходные маршруты.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фокусе были сахарные острова, пушнина, серебро, чай, специи и торговые монополии. Колонии давали прибыль, сырьё и стратегическое преимущество, поэтому контроль над заморскими территориями напрямую отражался на исходе войн и переговорах.
</a:t>
            </a:r>
            <a:endParaRPr lang="en-US" sz="1396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соперничество в Атлантике и Азии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Северной войне и признание результатов Ништадтским миром сделали Россию регулярным участником общеевропейских коалиций.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«армия—флот—дипломатия—территории» развивались вместе: именно комплексное усиление закрепляло статус великой державы.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международной роли России в XVIII веке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по ключевым направлениям внешней политики и военного развития (без точной статистики).
</a:t>
            </a:r>
            <a:endParaRPr lang="en-US" sz="11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I и включение России в европейскую систему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I перестроил вооруженные силы: делался упор на регулярность, обучение и единые принципы комплектования. Это позволило России вести операции на уровне европейских держав, а не эпизодически, как раньше.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Реформирование армии (начало XVIII века)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со Швецией показала способность России участвовать в крупных европейских конфликтах «на равных». После 1721 года европейские государства стали воспринимать Россию как одну из великих держав.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 и признание (1721)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флота и управление морским строительством связали внешнюю политику с Балтикой. Новая ориентация означала, что Россия включалась в спор за коммуникации, порты и влияние в регионе.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Военно-морской рывок и Балтийское направление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усилилась благодаря реформам Фридриха Вильгельма I: строгой военной дисциплине, четкой организации армии и устойчивой системе подготовки. Победы в Силезских войнах укрепили ее политический вес.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Пруссией и Австрией задавал расстановку сил в Священной Римской империи и отражался на общеевропейской политике. От исхода их конкуренции зависело, кто будет определять условия союзов.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сохраняла престиж и обширные владения, но ей приходилось постоянно защищать позиции в Германии и Центральной Европе. Соперничество требовало постоянных усилий дипломатии и войск, чтобы удерживать влияние Габсбургов.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и Австрия: борьба за лидерство в Центральной Европе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830806"/>
            <a:ext cx="4535700" cy="21966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коалиции XVIII века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блоков показывает, что объединения создавались вокруг интересов: безопасности границ, территорий, контроля торговли и династических целей. Верность союзникам оставалась скорее инструментом, чем принципом.
</a:t>
            </a:r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союзов подтверждает, что европейская дипломатия действовала прагматично: интересы меняли состав коалиций, а не наоборот.
</a:t>
            </a:r>
            <a:endParaRPr lang="en-US" sz="1624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союзов и антикоалиций XVIII века (без привязки к одному документу).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75" y="1791059"/>
            <a:ext cx="468000" cy="37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757" y="1747259"/>
            <a:ext cx="3465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882" y="3403734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посольства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 века укреплялась практика регулярных контактов через постоянные дипломатические миссии. Это снижало «разрывы во времени» между решениями и позволяло оперативнее согласовывать позиции.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в ключевых столицах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Дипломаты поддерживали связь между Парижем, Веной, Лондоном, Гаагой, Санкт-Петербургом и другими центрами. Регулярная переписка превращала эти города в узлы международной политики.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Тайные соглашения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официальными договорами заключались секретные соглашения. Они часто изменяли практический смысл публичных формулировок и влияли на реальные решения о войне и мире.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Инструкции и личная переписка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имели инструкции послам и личные письма монархов. Через них задавались приоритеты, уточнялись требования и формировались компромиссы на переговорах.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постоянных представительств и секретных статей
</a:t>
            </a:r>
            <a:endParaRPr lang="en-US" sz="36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процесса: внутренние сбои власти плюс внешнее давление ведущих держав.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кризиса управления Речи Посполитой к ее ликвидации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и восточный вопрос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оставалась крупной силой, но постепенно теряла инициативу в Европе. Австрийско-турецкие войны, русско-турецкие конфликты и борьба за Балканы и Северное Причерноморье демонстрировали рост значимости северо-восточного направления.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центра европейской политики на север и восток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России выход к Черному морю и усиление позиций на юге стали долгосрочной внешнеполитической целью. «Восточный вопрос» обозначал борьбу европейских держав за наследие османского влияния на Балканах и в Черноморском регионе.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Долгосрочная цель России и смысл «восточного вопроса»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война охватила Европу, Северную Америку, Индию и океанские коммуникации, ее итог закрепил новый порядок в мировой торговле и контроле маршрутов.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 после Семилетней войны менялся не только на континенте: морская держава усилилась, а колонии стали решающим ресурсом соперничества.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Семилетней войны для Европы и мира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итоги Семилетней войны (1756–1763), по описанию последствий эпохи.
</a:t>
            </a:r>
            <a:endParaRPr lang="en-US" sz="11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XVIII века: реформы, армии и государственное усиление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договоров соперничество держав не прекращалось: они закрепляли временные правила, чтобы продолжать конкуренцию с выгодных позиций. Поэтому «мир» был скорее паузой, чем остановкой конфликтов.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усиливали налогообложение и увеличивали численность армий. Развивались бюрократия и более рациональное управление ресурсами, чтобы быстрее превращать экономический потенциал в военную мощь.
</a:t>
            </a:r>
            <a:endParaRPr lang="en-US" sz="1345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XVIII века соединяли войны, переговоры и внутренние преобразования. То, насколько эффективно государство управляло ресурсами, влияло на его позиции за столом переговоров.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просвещенного абсолютизма поддерживали реформы ради укрепления государства и упорядочивания управления. Реформы касались не только армии, но и механизмов принятия решений внутри страны.
</a:t>
            </a:r>
            <a:endParaRPr lang="en-US" sz="13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564" y="1612725"/>
            <a:ext cx="3191273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показывают, как Европа перешла к системе суверенных государств: меньше опоры на религию, больше — на экономику, дипломатическую практику и баланс сил. Новые центры влияния стали точками принятия решений.
</a:t>
            </a:r>
            <a:pPr algn="l" indent="0" marL="0">
              <a:lnSpc>
                <a:spcPct val="90000"/>
              </a:lnSpc>
              <a:buNone/>
            </a:pPr>
            <a:r>
              <a:rPr lang="en-US" sz="1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балансу сил и постоянной дипломатии сделал конфликты более «управляемыми», но не менее частыми: война и переговоры стали частями одной системы.
</a:t>
            </a:r>
            <a:endParaRPr lang="en-US" sz="1513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итогов международной системы XVIII века (по предоставленному описанию).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эпохи для международной системы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XVII–XVIII веках оформились основы системы Нового времени: суверенитет, постоянная дипломатия, коалиции и баланс сил. Европа превратилась в центр мировой политики, а конкуренция приняла межконтинентальный характер.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 эпохи: формирование современной международной политики
</a:t>
            </a:r>
            <a:endParaRPr lang="en-US" sz="331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2026-05-12T22:11:25Z</dcterms:created>
  <dcterms:modified xsi:type="dcterms:W3CDTF">2026-05-12T22:11:25Z</dcterms:modified>
</cp:coreProperties>
</file>