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основное понятие и 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углы, секущая и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вспомнить перед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параллельными прямыми, важно помнить свойства пересекающихся прямых, вертикальных и смежных углов, а также уметь измерять углы в градусах и читать чертежи.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сохраняют одинаковое направление и постоянное расстояние между собой.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 одной плоскости, которые не пересекаются, называются параллельными.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школьного курса геометрии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 окружающем мире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на пути наглядно показывают параллельность: они идут в одном направлении и сохраняют одинаковый промежуток, чтобы поезд двигался ровно и безопасно.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 линейку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 тетради помогают видеть параллельные линии каждый день. Они не пересекаются и служат удобной основой для аккуратного письма и построений.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полу, фасадах и дорогах параллельные линии помогают выстраивать ровные ряды. Благодаря им рисунок выглядит упорядоченным, а расстояния остаются одинаковыми.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параллельные прямые позволяют точно передавать форму предметов и соблюдать масштаб. Поэтому их часто используют в математике, технике и дизайне.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восемь углов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две прямые и образует точку за точкой восемь углов, которые удобно сравнивать попарно.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занимают одинаковое положение относительно секущей и прямых, поэтому их легко сопоставлять на рисунке.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находятся по разные стороны секущей и между прямыми; именно их равенство часто используют для доказательства параллельности.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лежат внутри полосы между прямыми и по одну сторону секущей; для параллельных прямых их сумма равна 180°.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схема сравнений по свойствам углов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при секущей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какие отношения используются чаще всего при работе с параллельными прямыми и секущей.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вида напрямую связаны с признаком параллельности, а вертикальные углы важны как общее свойство пересечения прямых.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достаточно проверить, чтобы сделать вывод о параллельности прямых в одной плоскости.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достаточно одного верного условия; признаки работают как в вычислениях, так и в геометрических доказательствах.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параллельность двух прямых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свойствах углов при пересечении прямых секущей.
</a:t>
            </a:r>
            <a:endParaRPr lang="en-US" sz="16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находятся в одинаковых местах относительно секущей и двух прямых. По рисунку их удобно находить, если мысленно сравнить верхние и нижние позиции.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параллельны, соответственные углы равны. Это одно из самых простых свойств темы, которое часто используют в коротких задачах на вычисление неизвестного угла.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соответственный угол известен, второй можно сразу записать без дополнительных построений. Такой прием экономит время и помогает аккуратно проверять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в задачах, где нужно быстро найти неизвестный угол по готовому чертежу.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угла сравнивают сразу: при параллельных прямых они равны.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находятся между двумя прямыми и по одну сторону секущей. Именно их расположение позволяет сразу понять, что речь идет о связанной паре углов, а не о любом соседнем угле.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сумма односторонних внутренних углов равна 180°. Это свойство удобно использовать в вычислениях: известный угол помогает быстро найти второй без дополнительных построений.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 один угол равен 110°, то второй должен быть 70°. Такое соотношение помогает не только находить неизвестные значения, но и проверять, верно ли решена задача на секущую.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«Параллельные прямые», составлена для обобщения свойств углов.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углами при параллельных прямых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отношения чаще всего используют в задачах с секущей и параллельными прямыми.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 — равенство углов и сумма 180°; именно они чаще всего помогают находить неизвестные значения и делать вывод о параллельности.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 угольником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прямой прикладывают угольник так, чтобы его сторона совпала с заданным направлением. Затем инструмент аккуратно сдвигают к отмеченной точке и проводят линию. Получается прямая, параллельная исходной, без лишних измерений.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школьный чертёж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хорошо подходят линейка, угольник и карандаш. На рисунке видно, как сохраняется направление линии и почему новая прямая не пересекает данную. Такой пример делает построение понятным даже без длинного объяснения.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точно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более точный способ, используют транспортир. Сначала измеряют угол между исходной прямой и вспомогательной линией, а потом переносят такой же угол в нужную точку. Это удобно в аккуратных школьных чертежах.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параллельную прямую через точку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противоположные стороны параллельны и равны, а все углы прямые. Это делает фигуру удобным примером для проверки свойств параллельности и прямого угла.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тоже параллельны противоположные стороны, но дополнительно все стороны равны. Благодаря четырём углам по 90° он особенно нагляден на чертежах и в заданиях.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увидеть, что одинаковое расположение сторон не всегда означает одинаковые свойства. Параллельность может сочетаться с равенством сторон или с прямыми углами, но не обязательно с обоими признаками сразу.
</a:t>
            </a:r>
            <a:endParaRPr lang="en-US" sz="1071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в прямоугольнике и квадрате
</a:t>
            </a:r>
            <a:endParaRPr lang="en-US" sz="24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49792"/>
            <a:ext cx="4788300" cy="21930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параллельными сторонами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по школьному курсу геометрии 7 класса.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похожи и чем отличаются основные четырёхугольники с параллельными сторонами.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фигур есть параллельные стороны, но остальные признаки различаются. Поэтому важно учитывать не только форму, но и дополнительные свойства.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распространённых бытовых примеров для учебной презентации по геометрии.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параллельные прямые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помогают создавать порядок в чертежах, строениях и оформлении, а также делают пространство визуально ровным.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примеры связаны с транспортом и учебными материалами. Это показывает, что параллельность нужна не только в математике, но и в повседневной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решения задач на углы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параллельными прямыми и секущей
</a:t>
            </a:r>
            <a:endParaRPr lang="en-US" sz="17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 параллельных прямых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учащиеся смешивают соответственные и накрест лежащие углы. Из-за этого выбирают неверное правило и получают неправильный ответ, хотя рисунок кажется понятным.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виду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объявлять прямые параллельными только потому, что они на глаз выглядят одинаково. В геометрии нужен точный признак, а не внешнее впечатление от рисунка.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одну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 работают, когда прямые лежат в одной плоскости. Если этот факт не учитывать, можно сделать неверный вывод о связи углов.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конце ещё раз посмотреть, совпадает ли найденный угол с правилом суммы 180° или с равенством углов. Проверка помогает заметить вычислительную ошибку заранее.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параллельные прямые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уверенно находить неизвестные углы, работать с секущей и доказывать свойства фигур. Без этого трудно решать многие школьные задачи по геометрии.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параллельности делает рисунки понятнее: легче заметить одинаковое направление линий, аккуратно строить фигуры и проверять, правильно ли выполнено построение.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нужны в архитектуре, строительстве, дизайне и технике. Они помогают создавать точные схемы, ровные конструкции и удобные для проверки изображения.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пересекаются, лежат в одной плоскости и помогают находить углы по точным признакам. Эти знания нужны для доказательств, построений и уверенного решения геометрических задач.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2026-05-29T00:41:55Z</dcterms:created>
  <dcterms:modified xsi:type="dcterms:W3CDTF">2026-05-29T00:41:55Z</dcterms:modified>
</cp:coreProperties>
</file>