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функции линейной функцией. Дифференциал
</a:t>
            </a:r>
            <a:endParaRPr lang="en-US" sz="244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Сложную функцию можно заменить линейной моделью рядом с точкой.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приближение: зачем оно нужно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как быстро меняется функция, а линейное приближение помогает увидеть её локальное поведение и считать значения проще и 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Приращение аргумента и приращение функции
</a:t>
            </a:r>
            <a:endParaRPr lang="en-US" sz="2179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аргумента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аргумент изменяется на \(\Delta x\), мы рассматриваем новый пункт на оси и отслеживаем, как это сказывается на значении функции в точке.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Приращение функции вычисляется по формуле \(\Delta y=f(x+\Delta x)-f(x)\); это реальное изменение значения, а не приближённая оценка.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линейной 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малых \(\Delta x\) величина \(\Delta y\) часто почти совпадает с линейной частью изменения, поэтому её удобно заменять более простой формулой.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дифференциалу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сравнение точного приращения и его линейной части приводит к понятию дифференциала как удобного инструмента приближённых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как геометрическая модель локального поведения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точки гладкий график обычно мало отличается от касательной, поэтому прямая хорошо описывает поведение функции на небольшом участке.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касательной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 точке \(a\) задаётся формулой \(y=f(a)+f'(a) (x-a)\), где первое слагаемое фиксирует высоту, а второе — наклон.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величина производной показывают, растёт функция или убывает, а также насколько быстро это происходит рядом с выбранной точкой.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связывает графический образ и вычислительную формулу, поэтому помогает заменить сложную кривую простой локальной моделью.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функции \(f(x)=x^2\) и вычислениям для \(x=3\).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точного значения и линейного приближения
</a:t>
            </a:r>
            <a:endParaRPr lang="en-US" sz="188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\(f(x)=x^2\) около точки \(x=3\) линейная формула даёт значения, почти совпадающие с точными вычислениями.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отклонение от точки 3, тем ближе приближение к точному результату.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как основа линейной модели
</a:t>
            </a:r>
            <a:endParaRPr lang="en-US" sz="260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насколько быстро меняется функция в данный момент, и тем самым описывает её локальную динамику без рассмотрения всей кривой.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существует, то рядом с точкой функция ведёт себя почти линейно, а значит её удобно заменять прямой.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касательной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производная совпадает с угловым коэффициентом касательной, поэтому она задаёт геометрический смысл локального поведения графика.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производная позволяет строить простые формулы приближения, которые применяют в оценках, расчётах и проверке точности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функции к линейному приближению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производной получают удобную линейную модель.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дифференциала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 функции записывают как \(dy=f'(x)dx\); здесь производная задаёт коэффициент пропорциональности, а \(dx\) обозначает малое изменение аргумента.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 описывает только линейный вклад в изменение функции, не включая более сложные и менее заметные поправки.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приращением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\(\Delta x\) достаточно мало, то \(\Delta y\) и \(dy\) почти совпадают, поэтому дифференциал можно использовать как приближение.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упрощает вычисления: вместо точной, но громоздкой формулы достаточно подставить производную и малое приращение.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дифференциал всегда строится по одному принципу: производная умножается на \(dx\).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составлена по правилам дифференцирования основных функций.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Дифференциалы для основных функций
</a:t>
            </a:r>
            <a:endParaRPr lang="en-US" sz="268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форма дифференциала повторяет производную, умноженную на \(dx\); это делает запись короткой и удобной.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линейного приближения функции
</a:t>
            </a:r>
            <a:endParaRPr lang="en-US" sz="2579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Линейная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производную \(f'(a)\) и записывают приближение \(f(x)\approx f(a)+f'(a) (x-a)\), которое заменяет кривую прямой.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близкого значения сравнивают результат с точным вычислением и оценивают, насколько мала ошибка приближения.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точку \(a\), рядом с которой нужно изучить функцию, и определяют её значение в этой точке.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значениям \(\sin 0{, }1\), \(\sin 0{, }5\), \(\sin 1\) и формуле \(y\approx x\) около \(0\).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ошибка линейного приближения
</a:t>
            </a:r>
            <a:endParaRPr lang="en-US" sz="227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\(f(x)=\sin x\) около нуля сравнивается отклонение от касательной при разных шагах. Видно, что малые изменения аргумента дают почти незаметную погрешность.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\(|\Delta x|\), тем быстрее растёт ошибка; линейная модель надёжна только вблизи точки разложения.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вычисления: приближённый корень
</a:t>
            </a:r>
            <a:endParaRPr lang="en-US" sz="2357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точка разложения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функцию \(f(x)=\sqrt{x}\) и точку \(a=9\). В ней значение функции равно 3, а производная \(f'(9)=\frac16\), значит локальная линейная модель уже известна.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подстановка приращения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\(9{, }16\) имеем \(\Delta x=0{, }16\). Тогда линейное приближение записывается как \(\sqrt{9+\Delta x}\approx 3+\frac{\Delta x}{6}\), что удобно для устного счёта.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проверка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\(3+\frac{0{, }16}{6}=3{, }0267\). Точное значение почти совпадает с ним, поэтому пример показывает, что метод особенно эффективен при небольшом отклонении от выбранной точки.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1/6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таково значение производной \(\sqrt{x}\) в точке 9, поэтому малое изменение аргумента даёт лишь небольшую поправку результата.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корня из числа 9 линейная модель особенно наглядна: именно коэффициент при \(dx\) показывает чувствительность результата к ошибке измерения.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дифференциала \(dy=f'(x)dx\) для функции \(f(x)=\sqrt{x}\).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использования дифференциала в задачах
</a:t>
            </a:r>
            <a:endParaRPr lang="en-US" sz="202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выбора функции до оценки погрешности 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близко линейная модель воспроизводит значение функции при малом изменении аргумента.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линейного приближения в окрестности соответствующих точек.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и приближение в нескольких примерах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ошибка мала, а наилучшая точность достигается при особенно небольшом изменении аргумента.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производной, касательной и дифференциала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задаёт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 точке показывает, насколько круто возрастает или убывает функция. Именно она определяет угол касательной и задаёт направление локального изменения графика.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как 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заменяет кривую прямой вблизи выбранной точки. На коротком участке график и прямая почти совпадают, поэтому геометрическая картина становится очень наглядной.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 как 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 переводит геометрию в вычисление: \(dy=f'(x)dx\). Он описывает линейную часть приращения и позволяет быстро оценить новое значение функции без полного пересчёта.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понятия не изолированы друг от друга: производная, касательная и дифференциал выражают одно локальное свойство функции, только разными языками — геометрическим и аналитическим.
</a:t>
            </a:r>
            <a:endParaRPr lang="en-US" sz="13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прикладных областей применения линейного приближения.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линейное приближение
</a:t>
            </a:r>
            <a:endParaRPr lang="en-US" sz="256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там, где важна быстрая оценка результата без сложных вычислений: от лабораторных измерений до прикладных моделей в технике и экономике.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приближение служит универсальным инструментом для быстрых оценок в науке и практике, когда точность нужна, но полный расчёт слишком громоздок.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 линейного приближения
</a:t>
            </a:r>
            <a:endParaRPr lang="en-US" sz="244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шаг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изменение аргумента заметно, график уже не похож на касательную. Тогда линейная модель начинает искажать результат, а ошибка растёт быстрее, чем при малых приращениях.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разрыва нельзя опереться на локальную прямую, потому что рядом с таким местом поведение функции не описывается одной гладкой зависимостью.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не существует, линейная часть не выделяется. Это бывает в точках излома, острых углах и некоторых специальных функциях с нерегулярным поведением.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функций с резкими изгибами или быстрыми колебаниями обычно нужны более точные методы. Чем хуже гладкость, тем осторожнее следует использовать приближение.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в науке и технике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без лишних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не всегда нужно пересчитывать формулу заново после каждого уточнения результата. Небольшую поправку к длине, времени или температуре удобно оценить через дифференциал и сразу понять, насколько изменится итог.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размеров деталей важно знать, как повлияет минимальная погрешность исходных данных. Линейное приближение помогает инженеру быстро оценить допуск и решить, достаточно ли точен выбранный параметр.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 экономике и 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зависимость описывает спрос, курс или численный показатель, полная модель может быть слишком сложной для мгновенной оценки. Тогда локальная линейная замена даёт практичный ориентир и помогает принять решение быстрее.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приближение: от идеи к вычислению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приближение показывает, как производная превращает сложную функцию в удобную локальную модель. Этот приём помогает считать быстрее, оценивать погрешности и понимать поведение графика возле выбранной точки.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2026-05-30T06:04:08Z</dcterms:created>
  <dcterms:modified xsi:type="dcterms:W3CDTF">2026-05-30T06:04:08Z</dcterms:modified>
</cp:coreProperties>
</file>