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jpe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 вводными словами, словосочетаниями и предложениями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вводные конструкции передают отношение говорящего и выделяются запятыми.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вводные конструкции в речи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и сочетания часто встречаются в разговоре, книгах и школьных текстах. Они помогают точнее выразить уверенность, сомнение, эмоции и порядок мыслей, а значит, важны для понимания смысла и пунктуации.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вводными конструкциями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344100" y="2195675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слова, словосочетания и предложения не называют предмет, действие или признак и не являются членами предложения. Они лишь показывают, как говорящий относится к сообщению.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344090" y="1868215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входят в основу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344100" y="32011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помогают передать уверенность, сомнение, удивление, порядок мыслей или источник сообщения. Например: конечно, может быть, по-моему, во-первых, к счастью.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3344090" y="28736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Выражают отношение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44100" y="4206520"/>
            <a:ext cx="5345100" cy="5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единицы часто слышны в устной речи и встречаются в учебных текстах, диалогах и художественных произведениях. Они делают высказывание более точным и выразительным.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44090" y="3879060"/>
            <a:ext cx="5266500" cy="2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в речи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передают вводные единицы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конечно, безусловно показывают уверенность, а возможно, вероятно — неуверенность. По ним сразу видно, насколько говорящий уверен в сообщаемом факте.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и сомнение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к счастью, к сожалению, к удивлению выражают чувства и отношение к событию. Такие слова помогают передать настроение и сделать речь живее.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оценка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во-первых, во-вторых, итак подсказывают, как выстроено рассуждение. С их помощью легко понять, что говорящий переходит от одной мысли к другой.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мыслей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единицы могут указывать, откуда получена информация: говорят, по словам мамы, как известно. Они помогают отделить чужое сообщение от собственного мнения автора.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сообщения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вводных слов по значению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распространённые группы вводных слов и их смысловые роли.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помогает определить его роль в предложении и понять, нужно ли выделять его запятыми.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темы о вводных конструкциях
</a:t>
            </a:r>
            <a:endParaRPr lang="en-US" sz="10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2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вводное слово от обычного члена предложения
</a:t>
            </a:r>
            <a:endParaRPr lang="en-US" sz="2128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11125" y="2359289"/>
            <a:ext cx="2492400" cy="18529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что именно означает слово в предложении. Если оно выражает отношение говорящего, источник сообщения или оценку, оно, скорее всего, вводное.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308" y="1606387"/>
            <a:ext cx="2492400" cy="680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127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быть разным по роли. Например, наконец может обозначать порядок действий, а может показывать переход к важной мысли или облегчение.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27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 контексте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3319125" y="2359289"/>
            <a:ext cx="2492400" cy="18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убрать слово из предложения. Если основная мысль остаётся понятной и грамматическая основа не нарушается, это признак вводной конструкции.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319308" y="1606387"/>
            <a:ext cx="2492400" cy="6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удаление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вводную конструкцию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смыслу, грамматике и интонации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и вводные словосочетания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предложения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вводная единица стоит не в начале, а внутри предложения, её обычно отделяют двумя запятыми. Это помогает читателю сразу заметить паузу и смысловое выделение.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Вводное слово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это одно слово: конечно, наверное, к счастью. Оно кратко показывает уверенность, сомнение или чувство говорящего и часто выделяется запятыми внутри предложения.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структуре вводные слова короче, а словосочетания развернутее, но их роль одинакова: они не входят в грамматическую основу и выражают отношение к сообщению.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Вводное словосочетание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сочетание состоит из нескольких слов: по моему мнению, с одной стороны, по словам учителя. Оно уточняет источник мысли или помогает построить рассуждение.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встречаются чаще всего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чаще нужны слова для рассуждения и для осторожной оценки сообщения.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неуверенность и порядок мыслей: они чаще помогают объяснять ход рассуждения и строить ответ.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по теме «Вводные конструкции»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предложения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предложения — это небольшие вставные конструкции, которые сообщают источник информации, пояснение или замечание. Они не входят в основную часть и звучат как дополнительная мысль.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вводным предложениям относятся сочетания вроде как известно, если хотите, насколько я помню, как мы знаем. Они часто встречаются в устной речи и письменных текстах.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конструкции могут находиться в начале, середине или конце предложения. Их отделяют запятыми, чтобы читатель легко увидел границу между основной и вставной частью.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стоят в предложении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428208"/>
            <a:ext cx="4417500" cy="1708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при вводных конструкциях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вводной конструкции в предложении определяет, сколько запятых нужно поставить.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вводная конструкция стоит внутри предложения, она отделяется с двух сторон; на границе предложения обычно достаточно одной запятой.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русского языка: вводные конструкции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забывают выделить вводное слово запятыми, особенно если оно стоит в середине предложения. Из-за этого предложение читается как одно целое, и смысл воспринимается неточно.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ученик смотрит только на слово, а не на весь смысл высказывания. Без проверки контекста трудно понять, выражает ли оно отношение говорящего или называет действие.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Невнимание к контексту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может быть, наконец, действительно, вдруг, к счастью и по-моему требуют внимательной проверки. В одном предложении они могут быть вводными, а в другом — обычными членами предложения.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значений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запятые ставят там, где слово не является вводным. Так происходит, если не проверить его значение в контексте и по привычке выделить любое похожее слово.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выделение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часто возникают в предложениях со знакомыми словами, которые могут менять роль в зависимости от смысла.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месте — пропуск запятой и смешение вводного слова с обычным. Значит, главная трудность связана не с правилом, а с распознаванием значения.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ученических ошибок по теме вводных конструкций
</a:t>
            </a:r>
            <a:endParaRPr lang="en-US" sz="9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вводные слова нужны в тексте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мысли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помогают строить текст поэтапно: сначала, во-первых, затем, итак. Читателю легче увидеть, как развивается рассуждение и где начинается новый смысловой шаг.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отношение автора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их помощью автор выражает уверенность, сомнение, радость или сожаление. Так текст становится более живым, а позиция говорящего — более понятной.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речь точнее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конструкции уточняют источник сведений и степень достоверности. Благодаря им читатель лучше понимает, насколько сообщение проверено и как к нему относится автор.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определения запятых при вводных словах
</a:t>
            </a:r>
            <a:endParaRPr lang="en-US" sz="227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проверить значение слова, его роль в предложении и место в 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конструкции в разных стилях речи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у школьной парты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«Наверное, сегодня будет контрольная», — шепчет один ученик другому. В разговорной речи вводные слова звучат естественно и помогают показать неуверенность, ожидание или дружеское обращение. Именно поэтому в диалоге они часто передают живую интонацию и настроение говорящего.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на уроке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тексте учитель пишет: «Во-первых, опыт подтверждает правило; во-вторых, результаты можно проверить». Такие вводные конструкции делают объяснение последовательным и понятным. Читатель сразу видит порядок мыслей и понимает, что автор выстраивает рассуждение шаг за шагом.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в рассказе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 счастью, дождь быстро закончился», — говорит герой, выходя из дома. В художественном тексте вводные слова помогают передать чувство, которое переживает персонаж. Через них читатель слышит радость, удивление или тревогу и лучше представляет себе ситуацию.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на примерах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по форме слова могут по-разному вести себя в предложении: всё решает их значение в конкретном контексте.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разными значениями требуют разной пунктуации, поэтому сначала нужно определить смысл, а уже потом ставить запятые.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вводных конструкций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532150"/>
            <a:ext cx="4417500" cy="15006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по примерам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вводные слова и их роль в предложении.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слово может быть вводным, если выражает отношение говорящего. Значение — главный ориентир для пунктуации.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русскому языку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35" y="533134"/>
            <a:ext cx="79593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 темы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44500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что именно выражает слово или сочетание: уверенность, сомнение, порядок мыслей, источник сообщения или эмоцию. Без этого невозможно решить вопрос о вводности.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44500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смысл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095" y="2192726"/>
            <a:ext cx="2541000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убери конструкцию из предложения и посмотри, не нарушится ли грамматика. Если основная мысль сохраняется, слово часто оказывается вводным и требует запятых.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253095" y="1646037"/>
            <a:ext cx="2541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роль в предложении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37593" y="3780319"/>
            <a:ext cx="5081492" cy="77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прочитать предложение вслух и проверить паузы. Правильная интонация помогает заметить границы вводной конструкции и убедиться, что пунктуация выбрана верно.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37600" y="3391426"/>
            <a:ext cx="5081492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с интонацией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смысл помогает поставить запятую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конструкции делают речь точнее, помогают выразить отношение к сообщению и не входят в грамматическую основу. Если внимательно определить их значение, запятые поставить намного проще.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2026-05-28T06:32:58Z</dcterms:created>
  <dcterms:modified xsi:type="dcterms:W3CDTF">2026-05-28T06:32:58Z</dcterms:modified>
</cp:coreProperties>
</file>