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источники географических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разнообразные способы получения знаний о Земле и окружающем мире.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использовать разные источники географических знаний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охватывает изучение Земли и её процессов через множество источников. От древних легенд до современных цифровых данных — каждый источник помогает получить полное понимание мира вокруг нас. Комбинирование разных методов важно для точности и глубины знаний.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природе как источник информации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знания о Земле возникли благодаря внимательному наблюдению за природными явлениями, такими как погода и сезонные изменения растений. Это помогает людям адаптироваться и прогнозировать будущие события.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Долговременные наблюдения раскрывают повторяющиеся циклы, например миграцию птиц и водный круговорот, что облегчает ориентацию и понимание экосистемы.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Долговременные наблюдения раскрывают повторяющиеся циклы, например миграцию птиц и водный круговорот, что облегчает ориентацию и понимание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традиции и народные истории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Народные рассказы и мифы о ландшафтах и природных явлениях передавались устно, сохраняя знания о местности и климате. 2. Сказители и старейшины играли ключевую роль в сохранении и передаче географической информации из поколения в поколение.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Пословицы и легенды освещали важные географические факты и воспитательные ценности. 2. Такой устный опыт дополнял практические знания, формируя комплексное представление о земле и её особенностях.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письменные источники географических знаний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карты и описания путешествий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и римляне создали первые карты мира, а китайские и арабские исследователи записывали путешествия и географические наблюдения. Они заложили основы систематического описания Земли.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великих путешественников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Марко Поло и Афанасий Никитин вели подробные дневники своих поездок, где описывали природные и культурные особенности разных регионов. Эти записи расширили географическое понимание средневекового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путешествия, изменившие представление о мире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Америки Христофором Колумбом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1492 году Колумб пересек Атлантику и открыл новый континент для Европы, что привело к глобальным изменениям в знаниях о Земле и началу эпохи колонизаций.
</a:t>
            </a:r>
            <a:endParaRPr lang="en-US" sz="1009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Васко да Гамы в Индию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1498 году да Гама достиг Индии морским путём, открыв важный торговый маршрут и расширив географические горизонты европейцев.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Фаддея Беллинсгаузена к Антарктиде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Беллинсгаузен возглавил первую морскую экспедицию к Антарктиде, впервые исследовав и задокументировав этот удалённый регион Земли.
</a:t>
            </a:r>
            <a:endParaRPr lang="en-US" sz="10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географических знаний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и средневековье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систематизировал известные места и создал картографическую основу, а путешествия странников и священнослужителей расширяли карты мира.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и Нового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Магеллан осуществил первое кругосветное плавание, Ломоносов изучал российские пространства, а Пржевальский исследовал Центральную Азию, углубляя и корректируя географические данные.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увеличение объема географических знаний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два столетия рост публикаций ускорился за счёт технического прогресса и цифровых технологий.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библиографии географических изданий (2023)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Динамичное расширение объёма данных свидетельствует о постоянном развитии географии как науки и инструмента познания.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 измерения и ориентирования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Компасы позволяют быстро определить стороны света, обеспечивая точное направление движения как в древности, так и сегодня. Применение простых приборов существенно облегчает географические исследования.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устройства, такие как теодолиты и GPS, дают возможность измерять расстояния и координаты с высокой точностью, что важно для создания точных карт и навигации.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устройства, такие как теодолиты и GPS, дают возможность измерять расстояния и координаты с высокой точностью, что важно для создания точных карт и навигации.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4708" y="1518727"/>
            <a:ext cx="2621885" cy="296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снимки и их роль в географии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34889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Спутники с 1970-х годов регулярно делают снимки Земли, покрывая обширные территории за один проход. 2. Эти данные применяются для наблюдения за погодой, растительностью и географическим рельефом с невиданной ранее точностью.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78102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Спутниковые изображения эффективны для выявления последствий стихийных бедствий и изменения климата. 2. Они помогают создавать современные карты и обеспечивают поддержку при планировании и управлении природными ресурсами.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карты: источники пространственной информации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карт и их назначение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множество типов карт: топографические, климатические, экономические и другие тематические. Каждая карта отражает особый аспект пространства и помогает лучше понять географическую ситуацию на местности.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чтение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важны масштаб, условные знаки и легенда, которые объясняют изображённые объекты. Навыки чтения карты позволяют ориентироваться в окрестностях и планировать путешествия с уверенностью.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электронные источники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Онлайн-карты — новое измерение исследований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Сервисы, такие как Google Maps и Yandex.Карты, предоставляют интерактивные карты с подробной информацией и спутниковыми снимками. Это облегчает поиск маршрутов и знакомство с новыми местами в реальном времени.
</a:t>
            </a:r>
            <a:endParaRPr lang="en-US" sz="886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Геоинформационные системы в учебе и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помогают анализировать сложные пространственные данные, создавая подробные схемы и модели. Такие технологии широко используются для климатических исследований и городского планирования.
</a:t>
            </a:r>
            <a:endParaRPr lang="en-US" sz="939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интернет-ресурсы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и специализированные сайты предлагают актуальную и проверенную информацию, обеспечивая быстрый доступ к знаниям и поддерживая интерес к географии среди школьников.
</a:t>
            </a:r>
            <a:endParaRPr lang="en-US" sz="10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и исследования: путь к новым открытиям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экспедиции позволяют получить уникальную информацию о малоизученных регионах и природных процессах, расширяя scientific understanding.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школьников в краеведческих походах способствует практическому освоению знаний и формированию бережного отношения к родному краю.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школьников в краеведческих походах способствует практическому освоению знаний и формированию бережного отношения к родному краю.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по географии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атласы обеспечивают систематизированные и проверенные знания, которые служат основой для учебного процесса и самостоятельного изучения.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журналы, такие как «Вокруг света», помогают поддерживать интерес к географии, предлагая живые иллюстрации и рассказы о природных и культурных особенностях 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831088"/>
            <a:ext cx="4486275" cy="202542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географических источников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различные источники по ключевым критериям: достоверность, доступность и актуальность. Это помогает выбирать оптимальные источники информации для разных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школьных материалов и интернет-ресурсов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понимание географии достигается при сочетании традиционных и современных источников для получения точной и свежей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источника: документы Великих экспедиций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Северная экспедиция и её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Витуса Беринга экспедиция подробно описала Сибирь и Дальний Восток. Созданы новые карты и собраны сведения о климате, народах и природных ресурсах региона, расширившие географические горизонты.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 участников и важность первоисточников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участников экспедиций содержат ценные детальные описания маршрутов и природных особенностей, которые служат основой для дальнейших исследований и подтверждают достоверность географических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 практическая деятельность школьника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уроков и экскурсий в изучении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занятия и экскурсии позволяют школьникам увидеть природу своими глазами, лучше понять географические процессы и получить живые впечатления от изучаемого материала.
</a:t>
            </a:r>
            <a:endParaRPr lang="en-US" sz="1009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наблюдения и ведение дневников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наблюдения за погодой и окружающей средой развивают внимательность и умение анализировать данные, что способствует формированию географического мышления.
</a:t>
            </a:r>
            <a:endParaRPr lang="en-US" sz="1009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Краеведческие проекты и походы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местных исследовательских проектах и походах помогает углубить знания о родном крае, стимулирует интерес к его сохранению и изучению.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Видеоматериалы и телепередачи: аудиовизуальные источники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Научно-популярные фильмы и передачи делают изучение географии увлекательным, наглядно показывая природные явления и открытия исследователей.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материалы способствуют лучшему усвоению сложных тем благодаря живым иллюстрациям и рассказам, поддерживая интерес школьников к предмету.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материалы способствуют лучшему усвоению сложных тем благодаря живым иллюстрациям и рассказам, поддерживая интерес школьников к предмету.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4708" y="1518727"/>
            <a:ext cx="2621885" cy="296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географической информации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34889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схем и таблиц помогает структурировать знания, облегчая подготовку к урокам и экзаменам, а также закрепление материала.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78102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условных знаков упрощает чтение карт и работу с пространственными данными, делая географию доступнее и понятнее для учащихся.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сочетание источников в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источников обеспечивает полное и глубинное понимание географии. Объединение традиционных и современных методов способствует постоянному обновлению знаний и развитию интереса к науке.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2026-05-10T23:48:33Z</dcterms:created>
  <dcterms:modified xsi:type="dcterms:W3CDTF">2026-05-10T23:48:33Z</dcterms:modified>
</cp:coreProperties>
</file>