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131. Составляем текст по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собрать мысли и написать понятный текст без путаницы.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не сбиться с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пункты подсказывают, о чём писать сначала, что добавить потом и чем закончить. Благодаря плану текст получается ровным, без лишних повторов и пропусков.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текст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Связные предложения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соединяются между собой. Тогда рассказ звучит как единое целое, а не как россыпь фраз.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тема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текста появляется тема. Все предложения начинают говорить об одном и том же.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Порядок частей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мысли выстраиваются по порядку: начало, середина и конец. Так текст легко читать.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держать текст в порядке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подсказывает, о чём писать в каждой части текста. Один пункт обычно соответствует одной важной мысли, и это помогает не теряться среди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пункты идут по порядку, легче не перескакивать с одной мысли на другую. Текст становится спокойным и понятным, как аккуратно сложенный набор деталей.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ещё и напоминает, что важно не забыть. Он бережёт главное и не даёт повторять одно и то же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читатель знакомится с темой. Здесь часто называют героя, место или время, чтобы сразу было ясно, о чём пойдёт речь.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и концовка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раскрывается главное, а в концовке подводится итог. Вместе эти части делают текст цельным и аккуратным, как хорошо собранный конструктор.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текст по плану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работы: от темы к готовому тексту.
</a:t>
            </a:r>
            <a:endParaRPr lang="en-US" sz="19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найден, легче подобрать нужные слова и не уйти в сторону. Тема держит текст в одном русле, как дорожка в парке.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отвечает на тему текста: о чём будет рассказ.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помогает решить, что важно сказать о теме. Тогда в текст попадает не всё подряд, а самое нужное и интересное.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можно выбрать: назвать, описать или похвалить предмет.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 каждому пункту плана подбирают точные слова и небольшие детали. В описании особенно важны признаки, а в рассказе — действия и порядок событий.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помогают слова-связки: потом, затем, поэтому, наконец. Они соединяют предложения, чтобы текст шёл плавно и не прыгал, как мячик на перемене.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будущего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пункта плана к предложению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пункт плана превращается в короткий кусочек текста, а потом — в связный абзац.
</a:t>
            </a:r>
            <a:endParaRPr lang="en-US" sz="15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текста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часто сразу называют место и время действия. Так читатель быстро понимает, куда его приглашают и когда всё происходит, будто открывает дверь в нужный кабинет.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коротко познакомить читателя с героем или несколькими персонажами. Это помогает не теряться и сразу понять, за кем будет интересно наблюдать дальше.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тему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начало не перегружает подробностями. Его задача — спокойно и ясно подвести к теме, чтобы дальше текст читалcя легко, без лишних остановок и вопросов.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основная часть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важное сообщение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раскрывается первый пункт плана: называется главный факт, признак или событие. Читатель получает опору и понимает, о чём пойдёт речь дальше.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29275" y="16249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 части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основной части все важные пункты уже раскрыты. Читатель получает полную картину и спокойно готовится к концовке текста.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09950" y="26430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Подробности и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добавляются объяснения, сравнения или небольшие детали. Они делают мысль яснее, но не должны уводить текст в сторону от темы.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72763" y="241631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Следующий пункт плана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автор переходит к новой мысли по порядку. Так текст движется ровно, а предложения не спорят друг с другом, как непослушные карандаши.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463" y="1249063"/>
            <a:ext cx="24255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078" y="2966938"/>
            <a:ext cx="313294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помогает мягко закончить рассказ и не обрывать его на полуслове. В ней читатель чувствует, что история подошла к своему логичному завершению.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мысли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коротко сказать, чему учит текст, что в нём главное или как автор относится к описанному. Тогда последняя фраза звучит умно и по делу.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или вывод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концовка оставляет приятное ощущение собранности. Всё встаёт на свои места, и текст запоминается лучше, будто в комнате наконец убрали лишние вещи.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порядка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текста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Слова-«мостики» в работе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писала рассказ о прогулке и каждый раз добавляла нужное слово-связку: потом, затем, наконец. Из-за этого события шли ровно, а не прыгали, как мячик по лестнице. Читать такой текст было удобно и спокойно.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повторяться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 котёнке Петя сначала написал: «Котёнок был маленький». Потом он заменил повтор словом «он» и добавил: «Этот пушистый малыш быстро уснул». Предложения сразу стали звучать плавнее и дружелюбнее.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держатся вместе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готовый 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текста по плану и языковым признакам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плана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он умеет: котёнок играет, бегает, прыгает, ловко прячется и быстро находит себе новое занятие почти из ничего.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Кто он: котёнок — маленький, любопытный и очень подвижный герой, которого легко представить в комнате, во дворе или у крыльца.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 он выглядит: у него мягкая шерсть, внимательные глаза, маленькие лапки и смешной хвостик, который всё время живёт своей жизнью.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он нравится: он вызывает улыбку, потому что выглядит забавно, ведёт себя смело и словно старается подружиться со всеми вокруг.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пункт плана раскрывают слишком подробно, а другой — совсем коротко. Тогда текст получается неровным, будто у него одна ступенька слишком высокая, а другая почти исчезла.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бывает, что автор повторяет одну и ту же мысль разными словами или ставит предложения не по порядку. Из-за этого читателю приходится собирать смысл, как рассыпавшиеся кубики.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улучшить 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сделать текст точнее, короче и связнее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не растеряться и не перепрыгивать с одной мысли на другую. Он подсказывает, что писать сначала, что потом и чем можно закончить текст.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пункт плана связан с одной важной мыслью. Если пунктов слишком мало или слишком много, текст становится неудобным для чтения и хуже держит главную тему.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получается тогда, когда тема, главная мысль и порядок пунктов работают вместе. Тогда всё звучит спокойно, понятно и аккуратно, без словесной суеты.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увереннее по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план, писать становится проще и спокойнее: мысли выстраиваются по порядку, лишнее не мешает, а готовый текст получается ясным, аккуратным и понятным для читателя.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2026-05-21T20:00:52Z</dcterms:created>
  <dcterms:modified xsi:type="dcterms:W3CDTF">2026-05-21T20:00:52Z</dcterms:modified>
</cp:coreProperties>
</file>