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Здравствуй, лето!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солнце, игры, каникулы и маленькие открытия каждый день.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Лето, которого ждут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 июня начинаются каникулы, и у детей появляется больше времени для прогулок, игр и поездок. Лето дарит длинные дни, тёплые вечера и много радостных дел на свежем воздухе.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длинный день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летнее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поднимается высоко, и свет вокруг кажется особенно чистым. Утро начинается рано, поэтому можно успеть больше дел и прогулок.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в Москве световой день длится около 17 часов. Вечером долго не темнеет, и на улице ещё можно играть, читать или просто смотреть на небо.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летом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летом покрываются плотной листвой, а парки и дворы становятся зелёными и тенистыми. В такой тени приятно отдыхать и гулять даже в тёплый день.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на клумбах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распускаются ромашки, васильки и клевер. Яркие цветы украшают дворы и дорожки, а ещё привлекают пчёл и бабочек.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Спелые ягоды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созревают клубника, вишня и смородина. Их собирают аккуратно, чтобы сохранить нежные ягоды целыми и вкусными.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летний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птицы поют чаще, а насекомые становятся заметнее в траве и на тропинках. Природа словно не сидит на месте ни минуты.
</a:t>
            </a:r>
            <a:endParaRPr lang="en-US" sz="11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игры и движение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чаще бегают, прыгают, играют в мяч и катаются на велосипеде, самокате или роликах. Такие занятия делают тело ловким и сильным.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в парке и на площадке всегда найдётся весёлая игра. А вместе с движением приходит бодрость, смех и хорошее настроение на весь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летний день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распорядок помогает провести жаркий день спокойно, интересно и без усталости.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столе появляются клубника, малина и черешня. Эти ягоды особенно вкусны свежими, а ещё они радуют ярким цветом и сладким ароматом.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Абрикосы, смородина и арбуз помогают утолить жажду в жаркий день. В них много сока, поэтому летняя еда кажется лёгкой и очень сочной.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ягоды делают перекус не только вкусным, но и красивым. Из них легко собрать пёструю тарелку, которая сразу напоминает о лете.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фрукты и ягоды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река и озеро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воды летом особенно интересно: можно купаться, строить замки из песка и собирать ракушки. Пляж быстро становится местом для игр и громкого смеха.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 рядом с водой всегда нужны внимательные взрослые. Круг, полотенце и шляпа помогают устроиться удобно, а главное правило — не отходить далеко от берега.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летом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ярко, воздух прогревается быстро, и хочется искать тень. В такие часы особенно приятно пить воду и делать короткие перерывы.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дождь и гроза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погода может резко измениться: появляются тучи, идёт тёплый дождь и слышен гром. После непогоды воздух становится свежим и лёгким.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дождь уже прошёл, на небе иногда появляется радуга. Это один из самых красивых летних сюрпризов, который хочется рассматривать долго.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Надевай головной убор, бери с собой воду и по возможности отдыхай в тени. Так легче переносить жару и дольше чувствовать себя бодро.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правила безопасности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стой долго под сильным солнцем в самый жаркий час. Если стало слишком тепло, лучше сделать паузу и спокойно посидеть в прохладном месте.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трогай неизвестные ягоды, грибы и растения. Даже красивый лист или яркая ягодка могут оказаться опасными для здоровья.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 воды, в лесу и на прогулке держись рядом со взрослыми. Тогда летние приключения будут радостными, а не тревожными.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зовёт лето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начинается с чемодана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семья собирает вещи: чемодан, рюкзак, бутылку воды, книгу и любимую игрушку. За окном мелькают дома, а впереди ждут новые места и интересные остановки. Даже короткая поездка уже похожа на маленькое приключение.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бабушке, на дачу и в деревню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часто едут туда, где есть сад, огород и много простора. Можно помогать взрослым, бегать по траве и слушать птиц. Такие поездки дарят уют, вкусные угощения и тёплые семейные встречи.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морю, в горы и к новым друзьям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маршрут ведёт дальше обычного двора — к морю, в лагерь или в горы. Там открываются новые виды, незнакомые тропинки и встречи с ребятами из других городов. Лето умеет удивлять на каждом повороте.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37899"/>
            <a:ext cx="234000" cy="18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летом в городе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на скамейке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тёплый день удобно устроиться в парке или во дворе с книгой. Страницы читаются легче, а рядом шелестят листья и медленно плывут облака.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 летний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нарисовать клумбы, деревья, дом и яркое небо. Такие рисунки помогают заметить, как много зелени и света появляется вокруг летом.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Кататься и двигаться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парке, на площадке или во дворе дети катаются на самокате, велосипеде и просто бегают. От этого день становится бодрым и весёлым.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интересно смотреть на облака, угадывать их формы и искать тени на земле. Небо над городом часто превращается в настоящий театр фантазии.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праздники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июня отмечают День защиты детей. Это добрый праздник, который напоминает взрослым о заботе, внимании и правах каждого ребёнка.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школах, садах и лагерях проходят концерты, игры и конкурсы. Шары, флажки, песни и танцы делают такие дни особенно радостными.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дела и помощь дома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полить цветы, убрать постель и собрать игрушки после игры. День начинается аккуратно и спокойно.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помогают взрослым на даче, собирают ягоды или кормят домашних животных. Всё это лучше делать вместе и с вниманием.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дня приятно проверить, всё ли на месте, и похвалить себя за полезные дела. Дом становится ещё уютнее.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творчество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Летом легко собрать гербарий или сделать рисунок заката. Для этого нужны альбом, краски и немного терпения. Пара прогулок — и материал для творчества уже найден.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можно лепить из песка и делать поделки из шишек, листьев и ракушек. Такие работы хранят память о прогулках и тёплых днях.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Жаркое солнце, тёплый ветер и длинные вечера делают лето особенно светлым. Кажется, что день не спешит заканчиваться.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летом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памяти остаются запах травы, вкус ягод и звонкий смех друзей. Эти простые радости сразу возвращают хорошее настроение.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Летом часто случается маленькое приключение: новая игра, находка на дорожке или неожиданная прогулка. Даже обычный день становится интереснее.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Потом эти впечатления превращаются в тёплые воспоминания. Их хочется беречь, как любимую открытку из солнечного путешествия.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рюкзак на прогулку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ничего не забыть перед летним выходом.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33980"/>
            <a:ext cx="238229" cy="23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34002"/>
            <a:ext cx="238229" cy="2382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57826"/>
            <a:ext cx="238229" cy="19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7214" y="2128318"/>
            <a:ext cx="1872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наблюдения в природе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над цветами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бабочки порхают над клумбами и садом. Их яркие крылья легко заметить, если идти медленно и смотреть внимательно.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муравьи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дорожках и в траве можно увидеть жуков и муравьёв. У каждого из них своя работа, и природа не скучает ни минуты.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утрам и вечерам птицы поют особенно звонко. Их голоса слышны в парке, во дворе и даже рядом с открытым окном.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на небе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облака бывают похожи на корабли, башни и даже на зверей. Иногда их хочется разглядывать долго, как картинки в книге.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 вечерние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траве блестит роса, а вечером слышны сверчки и тихие шорохи. В такие минуты природа кажется очень спокойной и живой.
</a:t>
            </a:r>
            <a:endParaRPr lang="en-US" sz="9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мечтах и рисунках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мечтается в начале лета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мечтает увидеть море, кто-то — научиться плавать или кататься на велосипеде. У каждой мечты своё настроение, но все они звучат по-летнему радостно.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летние 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желания часто простые: мороженое, друзья, большой букет или весёлый день на улице. Из таких маленьких радостей и складывается хорошее лето.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приносит свет, движение, дружбу и новые открытия. Если замечать природу, играть, читать, помогать дома и беречь себя, обычный день становится по-настоящему ярким.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лето живёт в каждом дне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2026-05-24T02:03:04Z</dcterms:created>
  <dcterms:modified xsi:type="dcterms:W3CDTF">2026-05-24T02:03:04Z</dcterms:modified>
</cp:coreProperties>
</file>