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и многозначные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слово помогает по-разному понимать мир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 слово может иметь несколько значений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слов меняются вместе с жизнью людей и историей языка. Новые смыслы возникают по сходству, функции или действию, а контекст подсказывает, какой вариант нужен.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однозначные слова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Однозначное слово называет только один предмет, признак или действие, поэтому его смысл обычно не вызывает сомнений в обычной речи и учебных текстах.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словам относятся названия растений, животных, географических объектов, научных понятий и предметов быта: берёза, глобус, карандаш, квадрат, октябрь.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уточнений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однозначного слова обычно понятен без дополнительных пояснений, потому что оно редко меняет значение в зависимости от соседних слов.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быстрее понимать текст: читателю не нужно выбирать между разными смыслами, как это бывает у многозначных слов.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называет часть стула, а затем начинает обозначать и тонкую часть гриба. Общее у них одно: вытянутая опора. Так по сходству формы появляется новое значение, но связь со старым не исчезает.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Ножка, которая стала похожей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птицы крыло помогает лететь, а у самолёта — тоже поднимает его в воздух. Поэтому одно и то же слово легко переходит к новому предмету, если у них совпадает назначение или внешний образ.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 в небе и на земле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от двери и ключ-родник выглядят по-разному, но оба связаны с идеей источника или открытия. В одном случае речь идёт о замке, в другом — о воде, выходящей из земли.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Ключ, который открывает и бьёт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многозначность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564100"/>
            <a:ext cx="3982500" cy="19034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однозначных и многозначных слов
</a:t>
            </a:r>
            <a:endParaRPr lang="en-US" sz="2713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различия и помогает быстрее ориентироваться в значении слова.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требуют внимательнее читать контекст, а однозначные обычно понимаются сразу.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«Однозначные и многозначные слова»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значений у слов из школьных примеров
</a:t>
            </a:r>
            <a:endParaRPr lang="en-US" sz="257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словах чаще встречаются случаи, где одно слово нужно понимать по-разному.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подборке многозначные слова встречаются чаще, чем однозначные, поэтому выбор смысла особенно важен.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из темы «Однозначные и многозначные слова»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слова в тексте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многозначным словом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примеров в школьной подборке относятся к многозначным словам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как часто смысл приходится выбирать по контексту предложения и теме разговора.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по теме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слова «голова» есть прямое значение — часть тела человека. Но в выражении «голова колонны» появляется переносный смысл: главный, ведущий элемент. Значения разные, однако между ними сохраняется общий признак.
</a:t>
            </a:r>
            <a:endParaRPr lang="en-US" sz="141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значения связаны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«лук»-овощ и «лук»-оружие пишутся и звучат одинаково, но обозначают совсем разные предметы. Между ними нет общего смысла, поэтому это омонимы, а не многозначное слово.
</a:t>
            </a:r>
            <a:endParaRPr lang="en-US" sz="1517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совпадает только форма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и омонимы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 переносное значение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Переносный смысл часто делает речь ярче и точнее, особенно в описаниях и характеристиках.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называет предмет буквально, а переносное строится на сходстве, оценке или образности.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«Прямое и переносное значение слова»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появляются новые значения слов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сначала переносится на предмет, который похож на другой по внешнему виду. Так появляются выражения вроде «иголка ели»: название сохраняется, потому что заметен общий признак.
</a:t>
            </a:r>
            <a:endParaRPr lang="en-US" sz="880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расширяется, если предметы выполняют похожую работу. Например, «нос корабля» показывает переднюю часть судна по аналогии с носом человека.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назначение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начинает обозначать похожее действие. В выражении «дождь идёт» глагол передаёт привычное для человека движение, хотя речь идёт о природном явлении.
</a:t>
            </a:r>
            <a:endParaRPr lang="en-US" sz="959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слово может описывать не только один предмет, но и группу или её часть: «класс шумит». Такие переносы делают речь точнее и короче.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и целое
</a:t>
            </a:r>
            <a:endParaRPr lang="en-US" sz="1034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многозначных слов и их значения
</a:t>
            </a:r>
            <a:endParaRPr lang="en-US" sz="288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многозначных слов значения связаны общим признаком, но раскрываются по-разному в зависимости от ситуации и контекста.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«Однозначные и многозначные слова».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одно слово может использоваться в разных жизненных ситуациях и сохранять связь между значениями.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однозначное слово или многозначное
</a:t>
            </a:r>
            <a:endParaRPr lang="en-US" sz="2309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анализа слова по контексту и словарю.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значения слов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тексты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 слова помогает правильно читать задания и учебные тексты по разным предметам. Тогда смысл предложения становится ясным, а важные детали не теряются.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ошибок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различает значения слов, он реже ошибается в упражнениях и ответах. Особенно это важно там, где одно и то же написание может вести к разному смыслу.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пример правильно
</a:t>
            </a:r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«ключ» может означать предмет для замка и источник воды. Внешне слово одно, но смысл зависит от предложения, поэтому контекст нужно читать внимательно.
</a:t>
            </a:r>
            <a:endParaRPr lang="en-US" sz="122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точнее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выбирать нужное значение делает устную и письменную речь аккуратнее. Слушатель или читатель быстрее понимает мысль и не путает её с другим смыслом слова.
</a:t>
            </a:r>
            <a:endParaRPr lang="en-US" sz="12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со значениями слов
</a:t>
            </a:r>
            <a:endParaRPr lang="en-US" sz="265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выражения вроде «горячее сердце» и «тяжёлый характер» особенно часто понимают слишком буквально.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ошибаются, когда не учитывают контекст. Если внимательно читать соседние слова, смысл становится понятнее и точнее.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типичных ошибок при изучении лексического значения слов.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жизни и в художественной речи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 загадки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народной речи многозначные слова делают выражение ёмким и запоминающимся. Один и тот же образ может подсказывать сразу несколько смыслов, поэтому пословицы и загадки звучат выразительно.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 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используют переносные значения, чтобы передать настроение и характер героя. Выражения вроде «острый ум» или «светлая мысль» помогают увидеть не предмет, а образное качество.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красота речи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позволяют говорить короче, но ярче. Вместо длинного объяснения автор выбирает знакомое слово с нужным оттенком смысла и делает текст живее.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художественную фразу, важно не ограничиваться буквальным значением. Тогда слова открывают дополнительные оттенки и помогают лучше представить картину, созданную автором.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словарная статья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статья показывает, сколько значений у слова, какие из них прямые или переносные и в каком контексте они употребляются.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словарной статье легко увидеть, что одно слово может иметь несколько значений и употребляться в разных ситуациях без потери связи между ними.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Толковые словари русского языка, школьный формат записи.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учиться находить многозначные слова
</a:t>
            </a:r>
            <a:endParaRPr lang="en-US" sz="2944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одно слово и посмотри, как оно работает в разных предложениях. Если смысл меняется, а написание остаётся тем же, вероятно, перед тобой многозначное слово.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Подбирай синонимы и 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заменить слово похожим по смыслу и проверь толковый словарь. Это помогает увидеть, какое значение подходит в конкретной фразе и как связаны разные варианты.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 пары примеров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«ручка двери — ручка для письма», «лист дерева — лист бумаги», «земля под ногами — Земля как планета». Такие пары хорошо показывают разные значения.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слова к точному пониманию смысла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контекст и словарь помогают определить значение слова в предложении.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зависит от 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называют только один предмет или признак, а другие умеют менять значение в разных ситуациях. Если внимательно читать контекст и сверяться со словарём, понять текст становится гораздо проще.
</a:t>
            </a:r>
            <a:endParaRPr lang="en-US" sz="43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2026-05-28T05:12:04Z</dcterms:created>
  <dcterms:modified xsi:type="dcterms:W3CDTF">2026-05-28T05:12:04Z</dcterms:modified>
</cp:coreProperties>
</file>