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и сельское население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живут в городе и селе, и почему эти миры связаны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село: два способа расселения людей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понять, где живут люди, чем они занимаются и какие условия жизни создают города и сельские поселения. Она показывает, как урбанизация меняет мир и почему города и сёла образуют единую систему.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15076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05356"/>
            <a:ext cx="218700" cy="1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71030" y="1887806"/>
            <a:ext cx="200813" cy="229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 города и села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даёт больше рабочих мест в сфере услуг, транспорта, торговли и промышленности. В селе значительная часть занятости связана с сельским хозяйством, уходом за землёй и использованием природных ресурсов.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и застройка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дома стоят плотнее, часто преобладают многоэтажные здания, а людей на небольшой территории больше. В селе застройка реже, участки шире, и рядом обычно больше свободного пространства.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обычно лучше развиты дороги, общественный транспорт, школы, больницы и магазины. В сельской местности таких объектов меньше, а до нужных мест часто приходится ехать дольше.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вокруг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теснее связано с природой: рядом поля, луга, леса и водоёмы. В городе окружающая среда более изменена человеком, поэтому там сильнее шум, движение и плотная застройка.
</a:t>
            </a:r>
            <a:endParaRPr lang="en-US" sz="9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городского населения в мире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идёт неравномерно, но почти во всех регионах мира города становятся всё более крупными и многочисленными.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70 лет доля городских жителей выросла почти вдвое и, по прогнозу, продолжит увеличиваться.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ООН, World Urbanization Prospects (оценка 2022, прогноз до 2050 года)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характерны для городской среды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975425" y="178004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Многоэтажная застройка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часто состоит из домов, стоящих близко друг к другу. Многоэтажные здания позволяют разместить больше жителей на небольшой площади и делают пространство более плотным и насыщенным.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4975425" y="2383119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обычно много улиц, перекрёстков, светофоров и остановок. Движение транспорта и людей здесь постоянное, поэтому дорожная сеть должна быть удобной и достаточно пропускной.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975425" y="2986199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поликлиники, магазины, спортивные центры и места отдыха расположены сравнительно близко. Это делает повседневную жизнь удобнее и позволяет быстрее получать нужные услуги.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975425" y="358927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заметны звук машин, разговоры людей, реклама и спешка. Такая среда создаёт ощущение постоянной активности, но может утомлять, если вокруг слишком много людей и транспорта.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975425" y="419234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свободного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застройка оставляет меньше зелёных зон и открытых участков рядом с домом. Поэтому во многих городах особенно ценятся парки, скверы и дворы для отдыха.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города и села по основным признакам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отличаются условия жизни, занятость и доступ к услугам в двух типах поселений.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плотнее застройка и больше услуг, а в селе больше пространства и сильнее связь с природой.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населения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переезжают в города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часто привлекает людей большим числом вакансий. Здесь проще найти работу в торговле, транспорте, строительстве, на предприятиях и в сфере услуг, особенно если нужна постоянная занятость.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городах находятся колледжи, вузы и другие учебные заведения. Подростки и молодёжь переезжают туда, чтобы получить образование и затем выбрать подходящую профессию.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Горожанам обычно доступнее больницы, поликлиники, секции, библиотеки и культурные центры. Это важно для семей, которым нужны помощь врачей и разнообразные занятия для детей.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выбор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легче пользоваться общественным транспортом, а магазины и сервисы находятся ближе. Это экономит время и делает повседневную жизнь более удобной для многих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 город: что меняется в жизни человека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шаги и возможные последствия переезда из сельской местности в город.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2440" y="1341921"/>
            <a:ext cx="254651" cy="2037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2426" y="2199483"/>
            <a:ext cx="254651" cy="226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9937" y="3057322"/>
            <a:ext cx="219629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2426" y="3951122"/>
            <a:ext cx="254651" cy="2037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городской жизни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обычно больше школ, кружков и учебных центров. Это помогает быстрее получать знания, выбирать направления для развития и посещать занятия без долгих поездок.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жители чаще могут быстрее попасть к врачу и в аптеку. Больницы, поликлиники и другие службы располагаются ближе, а выбор специалистов обычно шире.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 в городе ходит чаще, чем в сельской местности. Это позволяет добираться до школы, работы и секций более предсказуемо и без больших расстояний.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возможностей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предлагает разнообразные магазины, культурные события, спортивные площадки и разные профессии. Человек может выбирать занятия по интересам и быстрее находить нужные услуги.
</a:t>
            </a:r>
            <a:endParaRPr lang="en-US" sz="8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городской жизни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154849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зелени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городская застройка оставляет меньше свободных участков для парков и дворов. Поэтому возможность отдыхать на природе часто зависит от наличия скверов и зелёных зон.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467837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больше выхлопов и пыли, поэтому качество воздуха может ухудшаться. Это связано с большим количеством транспорта и высокой плотностью застройки.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780829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Дорогое жильё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Квартиры в городе обычно стоят дороже, чем дома в сельской местности. Семьям приходится внимательнее планировать бюджет и выбирать жильё, подходящее по цене и расположению.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2093806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Пробки на дорогах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большого числа машин движение часто замедляется. Путь до школы, работы или секции становится длиннее, а расписание приходится строить с запасом времени.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06780" y="1871450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 спешка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постоянно слышны транспорт, толпы людей и реклама. Быстрый ритм жизни может утомлять, особенно если человеку нужно много времени проводить в дороге.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местность в повседневной жизни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среди полей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околицей часто видны луга, поля и небольшие дороги, а дома стоят реже, чем в городе. Здесь больше дворов, садов и огородов, поэтому повседневная жизнь тесно связана с природой и сезонными работами.
</a:t>
            </a:r>
            <a:endParaRPr lang="en-US" sz="1339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рядом с 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сёлах можно увидеть фермы, тракторы, пастбища и домашних животных. Люди здесь часто заняты сельским хозяйством, уходом за скотом или переработкой урожая, а рабочий день заметно зависит от погоды и времени года.
</a:t>
            </a:r>
            <a:endParaRPr lang="en-US" sz="133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работают люди в городе и в селе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заметно больше разнообразных профессий, а в селе значительная часть занятости связана с землёй и переработкой её продукции.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города шире и многопрофильнее, а сельская местность сильнее зависит от первичного производства и обслуживания его нужд.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школьного курса географии населения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сельская жизнь даёт свои преимущества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обычно предлагает более спокойный ритм жизни, меньше шума и суеты. Это особенно заметно рядом с домом, где слышны не машины, а звуки природы и двора.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 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семей есть двор, сад, огород или доступ к лесу и полю рядом с домом. Дети чаще видят животных, растения и смену сезонов не по картинкам, а вживую.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небольших поселениях люди чаще знают соседей и помогают друг другу. Повседневная жизнь проходит размереннее, а общение в семье и с окружающими нередко становится более тёплым и привычным.
</a:t>
            </a:r>
            <a:endParaRPr lang="en-US" sz="11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какими трудностями сталкиваются жители села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учреждений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небольших поселениях обычно меньше школ, кружков, магазинов, поликлиник и учреждений культуры. Чтобы получить нужную услугу, людям часто приходится ехать в районный центр.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 и маршрутки ходят не так часто, как в городе, поэтому дорога занимает больше времени. Это особенно неудобно для поездок на учёбу, работу и к врачу.
</a:t>
            </a:r>
            <a:endParaRPr lang="en-US" sz="1150" dirty="0"/>
          </a:p>
        </p:txBody>
      </p:sp>
      <p:sp>
        <p:nvSpPr>
          <p:cNvPr id="12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выбор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рабочих мест в селе меньше, чем в городе. Часть профессий связана с сельским хозяйством, а доходы могут зависеть от сезона, урожая и спроса на продукцию.
</a:t>
            </a:r>
            <a:endParaRPr lang="en-US" sz="1150" dirty="0"/>
          </a:p>
        </p:txBody>
      </p:sp>
      <p:sp>
        <p:nvSpPr>
          <p:cNvPr id="13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до услуг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селе нет врача, спортивной секции или нужного магазина, за ними приходится ехать далеко. Это делает повседневную жизнь менее удобной, особенно для детей и пожилых людей.
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919499"/>
            <a:ext cx="3856200" cy="788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и сельское население России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распределяется население России между городами и сельской местностью.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городских жителей значительно больше, чем сельских, поэтому страна остаётся преимущественно городской.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миграция меняет население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ради возможностей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часто уезжают из села в город ради учёбы, работы и более широкого выбора услуг. Такое движение населения меняет численность жителей в разных поселениях.
</a:t>
            </a:r>
            <a:endParaRPr lang="en-US" sz="1245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возраста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чаще переезжает первой, поэтому в некоторых сёлах становится меньше людей трудоспособного возраста. Со временем там увеличивается доля пожилых жителей.
</a:t>
            </a:r>
            <a:endParaRPr lang="en-US" sz="1245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занятость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уезжают активные и образованные люди, местным хозяйствам и учреждениям становится труднее найти работников. Это может замедлять развитие небольших поселений.
</a:t>
            </a:r>
            <a:endParaRPr lang="en-US" sz="1226" dirty="0"/>
          </a:p>
        </p:txBody>
      </p:sp>
      <p:sp>
        <p:nvSpPr>
          <p:cNvPr id="14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регионами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бывает не только между селом и городом, но и между регионами или странами. Она помогает людям искать лучшие условия жизни, но меняет состав населения.
</a:t>
            </a:r>
            <a:endParaRPr lang="en-US" sz="12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выбор места жизни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семей приоритеты могут отличаться, но чаще всего решение связано с возможностью учиться, работать и быстро добираться до нужных мест.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на переезд влияют работа и образование, а для повседневной жизни важны жильё, транспорт и условия для семьи.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школьного курса географии населения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городом и селом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обмен товарами, людьми и услугами в единой системе расселения.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может стать село в будущем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связи с городом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дороги, интернет и устойчивый транспорт помогут сельским жителям быстрее учиться, работать и получать услуги. Это сделает небольшие поселения более удобными для жизни.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Удалённая работа и учёба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дома есть связь и техника, часть людей сможет учиться и работать дистанционно. Тогда не всем придётся переезжать в крупный город ради образования или профессии.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техника, новые способы переработки и бережное отношение к земле могут сделать сельское хозяйство более эффективным. Это создаст дополнительные рабочие места и поддержит доходы семей.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сельской местности важно не только развивать сервисы, но и беречь чистый воздух, поля, леса и воду. Тогда село сможет оставаться удобным и привлекательным для 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село: разные условия, общая жизнь страны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село различаются плотностью населения, работой, транспортом и набором услуг, но вместе образуют единую систему. Их сотрудничество помогает стране развиваться и жить людям лучше.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2026-06-02T19:21:58Z</dcterms:created>
  <dcterms:modified xsi:type="dcterms:W3CDTF">2026-06-02T19:21:58Z</dcterms:modified>
</cp:coreProperties>
</file>