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военного характера и безопасность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угрозу, действовать быстро, сохранять жизнь.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чрезвычайные ситуации нарушают связь, транспорт, снабжение и привычный порядок жизни. В первые минуты решают не эмоции, а знание сигнала тревоги, маршрута к укрытию, правил эвакуации и основ самообладания.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правила поведения при военных угрозах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4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345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845" y="2915264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22858" y="2915264"/>
            <a:ext cx="707175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угрозы относятся к чрезвычайным ситуациям военного характера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столкновения создают непосредственную угрозу жизни из-за огня, обстрелов и разрушений. Для гражданского населения особенно опасны внезапность событий и невозможность заранее предсказать направление удара.
</a:t>
            </a:r>
            <a:endParaRPr lang="en-US" sz="1875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действия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Ракетно-артиллерийские удары, детонация боеприпасов и падение обломков вызывают ранения, контузии и разрушение зданий. Угроза сохраняется и после прекращения шума, поэтому важна осторожность.
</a:t>
            </a:r>
            <a:endParaRPr lang="en-US" sz="2063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Взрывы и обстрелы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дорог, связи, электросетей и водоснабжения усложняет эвакуацию и доступ к помощи. В такой обстановке даже краткая потеря ориентации может привести к опасным ошибкам.
</a:t>
            </a:r>
            <a:endParaRPr lang="en-US" sz="2173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связана с токсичными веществами, заражённым воздухом и риском поражения дыхательных путей. Здесь особенно важны герметизация помещения, выполнение официальных указаний и отказ от самодеятельности.
</a:t>
            </a:r>
            <a:endParaRPr lang="en-US" sz="1929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и биологическое поражение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Косвенный ущерб не менее значим: травмы при эвакуации, нарушение работы экстренных служб, дефицит воды и лекарств, а также стресс, мешающий принимать взвешенные решения.
</a:t>
            </a:r>
            <a:endParaRPr lang="en-US" sz="2173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395225"/>
            <a:ext cx="9042900" cy="36969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ОБЗР по теме чрезвычайных ситуаций военного характера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Поражающие факторы и их последствия для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факторов помогает быстрее выбрать правильную защиту и избежать типичных ошибок.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поражающий фактор действует по-разному, поэтому универсальной меры защиты не существует. Безопасность зависит от понимания конкретной угрозы и выбора соответствующего поведения.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передачи сигнала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 передаются через сирены, громкоговорители, радио, телевидение, уведомления на телефоне и официальные сообщения органов власти. Их задача — быстро привлечь внимание и указать, где искать подтверждённую информацию.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делать после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таком сообщении — не сам факт тревоги, а конкретная команда. Нужно сразу выполнить указания: укрыться, покинуть опасную зону, не пользоваться лифтом, перекрыть газ и электричество, если это предписано.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оповещение населения при опасности
</a:t>
            </a:r>
            <a:endParaRPr lang="en-US" sz="42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после сигнала тревоги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общих правилах гражданской защиты и требованиях к безопасному поведению.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укрытие дома, в школе и на улице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безопасны верхние этажи, балконы, остановки, открытые площадки и автомобиль во время обстрела. Такие места хуже защищают от ударной волны, обломков и повторных опасных воздействий.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Предпочтение следует отдавать подвалам, внутренним коридорам, лестничным клеткам и помещениям без окон. Чем больше капитальных стен вокруг и меньше стекла, тем выше шанс снизить поражение от осколков.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укрытии заранее нужны вода, фонарь, батарейки, аптечка, заряженный телефон и понятный маршрут выхода. Эти вещи помогают дождаться помощи и не терять ориентир в ограниченном пространстве.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вывод по правилам гражданской защиты и безопасному выбору укрытия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защиты в разных местах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безопасность зависит не от привычки, а от конструкции и расположения помещения. Чем больше капитальных преград, тем выше реальная защита.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и внутренние пространства заметно безопаснее открытой местности. Автомобиль не может считаться полноценным укрытием, а улица остаётся наименее защищённым вариантом.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755" y="2839747"/>
            <a:ext cx="664200" cy="5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0105" y="2827747"/>
            <a:ext cx="3840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0255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40505" y="2839747"/>
            <a:ext cx="664200" cy="590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60755" y="2869267"/>
            <a:ext cx="664200" cy="5313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минимальном наборе для эвакуации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паспорт или копия, свидетельство о рождении для несовершеннолетних и список контактов близких. Это помогает подтвердить личность и быстро восстановить связь с семьёй.
</a:t>
            </a:r>
            <a:endParaRPr lang="en-US" sz="2145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endParaRPr lang="en-US" sz="28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взять воду и простые продукты на один–два дня. Такой запас снижает зависимость от внешнего снабжения и помогает пережить первые часы после эвакуации.
</a:t>
            </a:r>
            <a:endParaRPr lang="en-US" sz="2300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питание
</a:t>
            </a:r>
            <a:endParaRPr lang="en-US" sz="28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лекарства, которые принимаются регулярно, а также базовые средства первой помощи. Для школьника важно отдельно учесть аллергии, хронические заболевания и рекомендации врача.
</a:t>
            </a:r>
            <a:endParaRPr lang="en-US" sz="2004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
</a:t>
            </a:r>
            <a:endParaRPr lang="en-US" sz="28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зарядное устройство, пауэрбанк и фонарь позволяют получать сообщения и оставаться на связи. Без них сложнее ориентироваться и согласовывать дальнейшие действия.
</a:t>
            </a:r>
            <a:endParaRPr lang="en-US" sz="2145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свет
</a:t>
            </a:r>
            <a:endParaRPr lang="en-US" sz="28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кофта, сменное бельё и влажные салфетки обеспечивают минимальный комфорт. Это особенно важно, если эвакуация затягивается или приходится долго находиться вне дома.
</a:t>
            </a:r>
            <a:endParaRPr lang="en-US" sz="2066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гигиена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тревожного чемоданчика по категориям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должен быть собран заранее, чтобы при эвакуации не тратить время на поиски необходимых вещей.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распределены вещи по категориям, тем быстрее человек собирается и тем меньше риск забыть критически важные предметы. Набор должен обеспечивать связь, тепло, здоровье и базовую автономность.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школьного курса ОБЗР по подготовке к эвакуации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при взрыве, обстреле и падении обломков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удара не поднимайтесь сразу: обстрел может повториться, а обломки сохраняют опасность. Сохраняйте настороженность и покидайте место только после явной безопасности.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первых звуках взрыва или выстрелов нужно немедленно лечь на землю либо укрыться за прочной преградой. Держитесь подальше от окон, стекла и открытых проёмов.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обнаружении подозрительного предмета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обнаружении предмета, который может быть опасен для окружающих.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Минная опасность и неразорвавшиеся боеприпасы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осторожность следует проявлять в местах, где уже были взрывы, есть следы разрушений или ограничен доступ спасателей и сапёров.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участки могут сохраняться долго после завершения боевых действий, поэтому дороги, дворы и разрушенные здания нельзя считать безопасными без официального подтверждения.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поднимать металлические предметы, заходить в руины, сходить с обозначенных маршрутов или трогать находки на земле, даже если они кажутся безобидными.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Безопасными считаются только размеченные территории и маршруты, которые указаны официальными службами. Любое сомнение требует немедленного отхода и сообщения взрослым.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обобщение типичных факторов риска в военной чрезвычайной ситуации.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для гражданского населения в военной ЧС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непосредственного удара опасность сохраняется из-за разрушенной инфраструктуры, затруднённой связи и ограниченного доступа к помощи.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прямые поражающие факторы, но значительную долю составляют последствия, влияющие на выживание и организацию помощи.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4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883" y="2915264"/>
            <a:ext cx="50512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345" y="2948164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845" y="2985284"/>
            <a:ext cx="835200" cy="66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88358" y="2915264"/>
            <a:ext cx="707175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типичных травмах в опасной ситуации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кровотечении нужно сразу прижать рану чистой тканью или бинтом и наложить тугую повязку. Чем быстрее остановлена потеря крови, тем выше шанс избежать ухудшения состояния.
</a:t>
            </a:r>
            <a:endParaRPr lang="en-US" sz="2173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 следует охлаждать чистой прохладной водой, не используя лёд, мази и народные средства. После этого повреждённое место нужно защитить от загрязнения и лишнего трения.
</a:t>
            </a:r>
            <a:endParaRPr lang="en-US" sz="2173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перелом конечность фиксируют в том положении, в котором она находится, не пытаясь вправлять её самостоятельно. Это снижает боль и риск дополнительной травмы.
</a:t>
            </a:r>
            <a:endParaRPr lang="en-US" sz="2173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человеку трудно дышать, необходимо обеспечить доступ воздуха, убрать сдавливающие предметы и немедленно вызвать помощь. Любое промедление может резко ухудшить состояние пострадавшего.
</a:t>
            </a:r>
            <a:endParaRPr lang="en-US" sz="1975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дыхания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потере сознания проверяют дыхание и реакцию, не оставляют человека одного и ожидают взрослых или медиков. Важно не давать ему пить и не создавать лишних движений.
</a:t>
            </a:r>
            <a:endParaRPr lang="en-US" sz="2173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безопасности для военных чрезвычайных ситуаций по материалам ОБЗР.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действия и типичные ошибки в опасной ситуации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безопасное поведение строится на быстром, спокойном и точном выполнении нужных действий без лишнего риска.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закономерность: почти во всех ситуациях ошибка связана с промедлением, любопытством или доверием к непроверенной информации.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подростка в условиях угрозы
</a:t>
            </a:r>
            <a:endParaRPr lang="en-US" sz="4324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минуты после тревожного сообщения подросток может потерять концентрацию и начать действовать импульсивно. Помогает простой порядок: остановиться, прочитать сообщение, свериться с планом семьи и не поддаваться панике окружающих, пока не получена понятная инструкция.
</a:t>
            </a:r>
            <a:endParaRPr lang="en-US" sz="1934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3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тревога мешает думать
</a:t>
            </a:r>
            <a:endParaRPr lang="en-US" sz="2723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лежит краткая памятка с адресом укрытия, номерами родителей и списком нужных вещей, решение принимается быстрее. Такой листок особенно полезен в школе и дома, когда времени мало, а сообщение требует немедленных действий.
</a:t>
            </a:r>
            <a:endParaRPr lang="en-US" sz="2175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рядом с телефоном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разговор с близкими, несколько ровных вдохов и короткая пауза помогают снизить напряжение. Подросток перестаёт чувствовать себя один на один с угрозой и лучше удерживает внимание на том, что действительно важно сделать.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возвращает спокойствие
</a:t>
            </a:r>
            <a:endParaRPr lang="en-US" sz="26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во время военных чрезвычайных ситуаций
</a:t>
            </a:r>
            <a:endParaRPr lang="en-US" sz="4267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сообщений и действий с информацией, чтобы не распространять слухи и не усиливать панику.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844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оценки готовности семьи и класса по основным элементам безопасности; без привязки к статистике.
</a:t>
            </a:r>
            <a:endParaRPr lang="en-US" sz="1844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семьи и класса к действиям при угрозе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тренировка действий в школе и дома помогает быстрее реагировать без суеты и сокращает время на поиск нужных вещей.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предварительная подготовка, тем меньше риск растерянности и ошибок в первые минуты после сигнала.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подготовки, а не с паники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чрезвычайная ситуация требует знаний, тренировки и дисциплины: именно они помогают вовремя укрыться, избежать ошибок, сохранить связь с близкими и действовать уверенно даже в напряжённой обстановке.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2026-05-21T05:41:48Z</dcterms:created>
  <dcterms:modified xsi:type="dcterms:W3CDTF">2026-05-21T05:41:48Z</dcterms:modified>
</cp:coreProperties>
</file>