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ресурсы — основа жизни и баланса природы на нашей планете.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ресурсы: значение для жизни и общества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ресурсы — природные элементы, поддерживающие жизнь. С древних времён человек использует их для питания и жилья. Рост промышленности вызвал новые проблемы — истощение и загрязнение, что требует бережного отношения.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экологические ресурсы? История использования
</a:t>
            </a:r>
            <a:endParaRPr lang="en-US" sz="2455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Категории экологических ресурсов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ресурсы включают реки, озёра и подземные воды, жизненно важные для питья и сельского хозяйства.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Земельные ресурсы — почвы и пастбища, обеспечивающие выращивание продуктов и сырья для населения.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ресурсы состоят из атмосферы, влияющей на климат и здоровье всех живых существ.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 энергетические ресурсы: растения, животные и возобновляемые источники энергии поддерживают экосистемы и технику.
</a:t>
            </a:r>
            <a:endParaRPr lang="en-US" sz="100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 жизненно важный ресурс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 составляет менее 3% всей воды Земли и содержится в реках, озёрах, ледниках и подземных слоях.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сферы использования — питьё, сельское хозяйство, где потребляется 70% пресной воды, и промышленность. Загрязнение снижает качество и безопасность воды.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9675" y="1087553"/>
            <a:ext cx="2987700" cy="29701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076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Земельные ресурсы и сельское хозяйство
</a:t>
            </a:r>
            <a:endParaRPr lang="en-US" sz="2933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8025" y="1770963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Пахотные земли занимают около 11% поверхности, обеспечивая сельское хозяйство и продукты питания. Неправильное использование ведёт к эрозии и снижению плодородия.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164700" y="3184452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Пастбища покрывают примерно 26% суши, служат кормовой базой для скота. В России 13% территории под сельским хозяйством, однако значительная часть земель страдает от деградации.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025" y="1571641"/>
            <a:ext cx="2374200" cy="14954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400" y="1604295"/>
            <a:ext cx="2245200" cy="143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272525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 роль атмосферы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состоит в основном из азота и кислорода, обеспечивая дыхание и климат на Земле. Она защищает от опасных излучений и способствует поддержанию жизни.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674200" y="3285480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загрязнений на здоровье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выбросы и транспорт загрязняют воздух, вызывая болезни дыхательных путей и кислотные дожди. В больших городах регулярно фиксируют опасные уровни загрязнения.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воздушных ресурсов и проблемы загрязнения
</a:t>
            </a:r>
            <a:endParaRPr lang="en-US" sz="243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Флора и фауна как основа экосистем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вырабатывают кислород через фотосинтез и служат пищей для многих организмов, поддерживая жизненные цепочки и биологическое равновесие.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участвуют в опылении, распространяют семена и создают баланс в экосистемах, что важно для сохранения биоразнообразия на планете.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988" y="1350456"/>
            <a:ext cx="1988152" cy="19570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2105" y="1350493"/>
            <a:ext cx="1900538" cy="18931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2905" y="1350493"/>
            <a:ext cx="1900538" cy="18931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978594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энергия
</a:t>
            </a:r>
            <a:pPr algn="ctr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панели превращают свет солнца в электричество и тепло, обеспечивая экологически чистое и возобновляемое питание домов и предприятий.
</a:t>
            </a:r>
            <a:endParaRPr lang="en-US" sz="881" dirty="0"/>
          </a:p>
        </p:txBody>
      </p:sp>
      <p:sp>
        <p:nvSpPr>
          <p:cNvPr id="11" name="Text 2"/>
          <p:cNvSpPr txBox="1"/>
          <p:nvPr/>
        </p:nvSpPr>
        <p:spPr>
          <a:xfrm>
            <a:off x="37725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Ветровая энергия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Ветроустановки используют силу ветра для генерации электричества, снижая зависимость от ископаемых ресурсов и сокращая выбросы углекислого газа.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3933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Геотермальная энергия
</a:t>
            </a:r>
            <a:pPr algn="ctr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Земли применяется для отопления и производства электроэнергии в некоторых регионах, предлагая стабильный и экологичный источник энергии.
</a:t>
            </a:r>
            <a:endParaRPr lang="en-US" sz="881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Возобновляемые источники энергии в современном мире
</a:t>
            </a:r>
            <a:endParaRPr lang="en-US" sz="204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289973"/>
            <a:ext cx="3377400" cy="10678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Возобновимые и невозобновимые ресурсы: сравнение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типы ресурсов, их примеры и время восстановления, что помогает понять их устойчивость и влияние на природу.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Возобновимые ресурсы быстро восстанавливаются, однако требуют бережного использования, в отличие от невозобновимых, запасы которых ограничены.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энергетическое агентство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Леса: фундамент экосистемы Земли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покрывают около 31% суши и служат домом для 80% наземных видов животных и растений, поддерживая биоразнообразие и климат.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играют ключевую роль в круговороте воды и защите почв от эрозии. В России сосредоточены крупнейшие лесные массивы — 20% мирового запаса.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ресурсы и их роль для планеты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занимают большую часть поверхности Земли, регулируя климат и обеспечивая среду обитания для множества организмов, влияющих на глобальные экосистемы.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 всего кислорода и большая часть органического вещества образуются благодаря морским растениям и фитопланктону, что делает океаны жизненно важными для дыхания на планете.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Перелов рыбы и загрязнение водой вредными веществами, такими как пластик и нефть, угрожают устойчивости морских экосистем и безопасности питания миллиардов людей.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4046" y="1009775"/>
            <a:ext cx="3008707" cy="30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22200" y="775075"/>
            <a:ext cx="4152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рационального использования ресурсов
</a:t>
            </a:r>
            <a:endParaRPr lang="en-US" sz="2473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746150" y="177714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Чрезмерный забор воды и энергии приводит к их истощению, а интенсивное использование земель вызывает деградацию почв и ухудшение их плодородия.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65500" y="3063909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Истощение рыбных запасов и накопление отходов создают серьёзные экологические дисбалансы, яркий пример — сокращение Аральского моря из-за неустойчивого ирригационного хозяйства.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загрязнения для экологических ресурсов
</a:t>
            </a:r>
            <a:endParaRPr lang="en-US" sz="2434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загрязнения воды снижается качество питьевой воды и уменьшается плодородие почв, что негативно влияет на сельское хозяйство.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химическими выбросами и пылью вызывает респираторные заболевания и ухудшение здоровья населения во многих регионах мира.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Океанические «мертвые зоны» формируются из-за скопления токсичных веществ и нехватки кислорода, что угрожает жизни морских организмов и биоразнообразию.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Топ-10 стран по потреблению ресурсов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высокого потребления в мощных экономиках требует активного внедрения ресурсов-эффективных технологий.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показывает значительную концентрацию нагрузки на природу в нескольких крупнейших экономиках, что усиливает вызовы устойчивого развития.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2020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75"/>
            <a:ext cx="4403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биоразнообразию и исчезновение видов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59225" y="1712275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утраты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загрязнение окружающей среды нарушают естественные места обитания, способствуя быстрому исчезновению многих видов животных и растений.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326350" y="3067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снижения биоразнообразия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видов ослабляет экосистемы, снижая их способность адаптироваться к изменениям и поддерживать жизненно важные природные процессы.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изменения климата на экологические ресурсы
</a:t>
            </a:r>
            <a:endParaRPr lang="en-US" sz="2434" dirty="0"/>
          </a:p>
        </p:txBody>
      </p:sp>
      <p:sp>
        <p:nvSpPr>
          <p:cNvPr id="6" name="Text 1"/>
          <p:cNvSpPr txBox="1"/>
          <p:nvPr/>
        </p:nvSpPr>
        <p:spPr>
          <a:xfrm>
            <a:off x="773525" y="207073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Учащаются экстремальные погодные явления: засухи, наводнения и лесные пожары приводят к деградации земель и снижению урожайности.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358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ледников уменьшает пресноводные ресурсы, затрудняя обеспечение водой многих регионов и усугубляя водный дефицит.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076692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режима осадков негативно влияет на сельское хозяйство, снижая доходы фермеров и увеличивая риск голода в уязвимых районах.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739200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 способствует сдвигу экосистем, требуя адаптивных мер для сохранения природного баланса и биоразнообразия.
</a:t>
            </a:r>
            <a:endParaRPr lang="en-US" sz="100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056217"/>
            <a:ext cx="3377400" cy="16042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соглашения по охране природных ресурсов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международные документы направлены на борьбу с изменением климата и сохранение биоразнообразия через совместные усилия.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является необходимым условием эффективной защиты природных ресурсов и предотвращения экологических кризисов.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ООН по изменению климата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мусора в Москве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столице активно развиваются экопункты и системы сортировки отходов, что снижает нагрузку на полигоны и способствует переработке вторсырья.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капельного полива в сельском хозяйстве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метод позволяет значительно экономить воду и увеличивать урожайность, снижая негативное воздействие на почву и водные ресурсы.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посадки лесов в рамках «Зелёной России»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акции помогают восстанавливать лесные массивы, повышать биоразнообразие и улучшать климатическую ситуацию в регионах.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Практики рационального использования ресурсов в России
</a:t>
            </a:r>
            <a:endParaRPr lang="en-US" sz="243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3500" y="1656786"/>
            <a:ext cx="1533000" cy="13626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3787" y="1614220"/>
            <a:ext cx="1266825" cy="1447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80000" y="1614220"/>
            <a:ext cx="1447800" cy="1447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каждый может сохранить ресурсы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
</a:t>
            </a:r>
            <a:pPr algn="ctr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расхода воды в быту снижает нагрузку на водные источники и предупреждает их истощение.
</a:t>
            </a:r>
            <a:endParaRPr lang="en-US" sz="939" dirty="0"/>
          </a:p>
        </p:txBody>
      </p:sp>
      <p:sp>
        <p:nvSpPr>
          <p:cNvPr id="12" name="Text 3"/>
          <p:cNvSpPr txBox="1"/>
          <p:nvPr/>
        </p:nvSpPr>
        <p:spPr>
          <a:xfrm>
            <a:off x="40007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потребления энергии
</a:t>
            </a:r>
            <a:pPr algn="ctr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Выключение электроприборов при отсутствии необходимости помогает уменьшить выбросы углекислого газа и энергозатраты.
</a:t>
            </a:r>
            <a:endParaRPr lang="en-US" sz="939" dirty="0"/>
          </a:p>
        </p:txBody>
      </p:sp>
      <p:sp>
        <p:nvSpPr>
          <p:cNvPr id="13" name="Text 4"/>
          <p:cNvSpPr txBox="1"/>
          <p:nvPr/>
        </p:nvSpPr>
        <p:spPr>
          <a:xfrm>
            <a:off x="68374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и переработка мусора
</a:t>
            </a:r>
            <a:pPr algn="ctr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отходов способствует повторному использованию материалов и снижает загрязнение окружающей среды.
</a:t>
            </a:r>
            <a:endParaRPr lang="en-US" sz="90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природных ресурсов требует общих усилий науки, обществ и государств для обеспечения баланса между развитием и экологией ради будущих поколений.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ресурсы: от вызовов к устойчивому развитию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2026-05-08T04:41:45Z</dcterms:created>
  <dcterms:modified xsi:type="dcterms:W3CDTF">2026-05-08T04:41:45Z</dcterms:modified>
</cp:coreProperties>
</file>