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Слушаем, как музыка рассказывает о народах без слов.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Интонационные портреты музыки народов России
</a:t>
            </a:r>
            <a:endParaRPr lang="en-US" sz="400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музыки свой голос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народов России разные песни, инструменты и ритмы. Поэтому музыка может быть плавной, быстрой, строгой или весёлой — и сразу настраивать на свой особый лад.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0" y="112255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00" y="1890475"/>
            <a:ext cx="221100" cy="2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200" y="2658400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00" y="3426325"/>
            <a:ext cx="221100" cy="221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5200" y="4194250"/>
            <a:ext cx="221100" cy="221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узнать музыкальный портрет
</a:t>
            </a:r>
            <a:endParaRPr lang="en-US" sz="2600" dirty="0"/>
          </a:p>
        </p:txBody>
      </p:sp>
      <p:sp>
        <p:nvSpPr>
          <p:cNvPr id="14" name="Text 2"/>
          <p:cNvSpPr txBox="1"/>
          <p:nvPr/>
        </p:nvSpPr>
        <p:spPr>
          <a:xfrm>
            <a:off x="1090575" y="96370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ведёт слушателя по музыкальной истории. Она может быть широкой и распевной, а может — короткой, скачущей и озорной, как быстрый шаг в танце.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1090575" y="1731625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подсказывает, как движется музыка: спокойно, ровно или энергично. По нему легко почувствовать походку песни, танца или праздничного марша.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090575" y="249955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показывает, быстро ли звучит произведение. Медленная музыка будто идёт размеренно, а быстрая сразу зовёт в пляс, на игру или в круговорот праздника.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090575" y="3267475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 — это особый голос звука. Он помогает узнать балалайку, курай, зурну или бубен и понять, из какой традиции пришла музыка.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1090575" y="403540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собирает все признаки вместе. Благодаря ему музыка кажется радостной, задумчивой, торжественной или спокойной, словно у неё есть своё выражение лица.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50" y="2780858"/>
            <a:ext cx="4270500" cy="2489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750" y="2780858"/>
            <a:ext cx="4270500" cy="24897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степь и плавная песня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вокруг раскинулась степь, музыка будто тоже становится широкой и свободной. В песне можно услышать дорогу, ветер и спокойное движение вдаль. Такие мелодии легко представить рядом с лошадью, телегой или одиноким путником.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34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Праздник, труд и семейный круг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сопровождает людей не только на гуляньях, но и в обычной жизни. Она звучит во время работы, игр, встреч гостей и семейных праздников. Поэтому в ней часто слышны и радость, и забота, и тёплая домашность.
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8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рядом с природой и жизнью людей
</a:t>
            </a:r>
            <a:endParaRPr lang="en-US" sz="298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народная музыка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народные песни часто звучат протяжно и распевно. Мелодия тянется мягко, словно неспешный разговор, а фразы нередко заканчиваются спокойно и ласково.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музыке часто встречаются хороводы, плясовые и колыбельные песни. Они помогают услышать и весёлое движение, и плавный круг танца, и тихую нежность.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известных инструментов — балалайка, гармонь и ложки. Их звучание делает музыку живой, звонкой и очень узнаваемой, будто она сама улыбается.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Татарские мелодии обычно певучи и подвижны. В них слышится ясное движение, а музыка словно идёт лёгкими шагами, не спеша, но очень уверенно.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татарской музыки характерны красивые украшения в мелодии. Они делают звучание особенно нарядным, как будто песня надевает праздничный костюм и готовится выйти к слушателям.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традиционном звучании важны курай, кубыз и баян. Вместе они помогают передать и лирическое настроение, и задор танца, и тепло народного праздника.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Татарская народная музыка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народов Кавказа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Кавказские мелодии обычно звучат ярко, быстро и очень ритмично. В них чувствуется смелость, праздничный размах и уверенное движение, будто музыка сама танцует в красивом круге.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заметны зурна, барабан и аккордеон. Их голос помогает музыке быть звонкой, сильной и энергичной, а танцевальные ритмы словно подсказывают точный и ловкий шаг.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музыка народов Севера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355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Спокойное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часто начинается размеренно и негромко. Она напоминает тишину большого пространства, где слышны только ветер и далёкие шаги.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5325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Повторы и короткие интонации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мелодии много повторов и небольших оборотов. Они создают ощущение дороги, ожидания и простора, как будто музыка прислушивается к снегу.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2710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Голос, бубен и варган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играют голос и характерные инструменты. Их звучание делает музыку строгой, но живой, будто в ней дышит северный воздух.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73625"/>
            <a:ext cx="387900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312415"/>
            <a:ext cx="387900" cy="310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265225"/>
            <a:ext cx="387900" cy="38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Башкирские мелодии часто звучат мягко и подвижно. Курай придаёт им особую высоту и прозрачность, а музыка кажется свободной, как полёт над степью.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Башкирская певучесть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Удмуртские песни нередко более спокойные и хоровые. В них слышится дружный голос людей, собравшихся вместе для обряда, праздника или важного события.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Удмуртский хор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769200" y="3837475"/>
            <a:ext cx="7616700" cy="7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традиции показывают, что похожие по настроению песни всё равно звучат по-разному. У каждого народа есть свои музыкальные краски, и их легко заметить внимательному слушателю.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1258375" y="3195925"/>
            <a:ext cx="71274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краски у каждого народа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Башкирская и удмуртская музыка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50" y="1067812"/>
            <a:ext cx="4068000" cy="20300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350" y="1067812"/>
            <a:ext cx="4068000" cy="20300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6093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мотив на балалайке, курае или зурне звучит совсем по-разному. Инструмент меняет тембр, высоту и силу звука, и музыка сразу получает новый характер. Словно та же песня надела другое платье.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93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мелодия — разные голоса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58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слышится бубен, кубыз или баян, у музыки появляется свой узнаваемый облик. По особенному звучанию можно догадаться, из какой традиции пришла мелодия, даже если она ещё не успела рассказать о себе словами.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058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подсказывает традицию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инструмент меняет музыкальный образ
</a:t>
            </a:r>
            <a:endParaRPr lang="en-US" sz="318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интонационному портрету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слушаем темп, затем ритм и мелодию, после этого узнаём тембр и настроение, а в конце складываем цельный музыкальный образ.
</a:t>
            </a:r>
            <a:endParaRPr lang="en-US" sz="118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73625"/>
            <a:ext cx="387900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2869" y="1273625"/>
            <a:ext cx="339413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265225"/>
            <a:ext cx="387900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304015"/>
            <a:ext cx="387900" cy="3103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рассказывают о рождении, дороге, труде и встрече весны. В них слышно, что для людей было важным и радостным в обычные и праздничные дни.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о жизни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Танцевальные мелодии помогают двигаться легко и уверенно. Они часто звучат живо и звонко, будто приглашают всех в круг, где скучать просто некогда.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и веселье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Свадьба, именины и другие семейные события сопровождались особыми напевами. Такая музыка делала праздник торжественным и помогала каждому почувствовать себя частью большого события.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праздники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обрядах и песнях сохраняются старинные обычаи. Благодаря им мы узнаём, как жили люди, чему радовались и что передавали детям и внукам.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народа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танец и обряд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 и хор в народной музыке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звучит весь хор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создаёт ощущение большой дружной компании. Несколько голосов соединяются вместе, и песня становится шире, сильнее и торжественнее, словно вся деревня поёт в унисон.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поёт один голос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Сольная песня похожа на разговор один на один. В ней особенно ясно слышны чувства, переживания и характер певца. Такая музыка звучит доверительно и очень близко.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о маме у разных народов могут быть очень тёплыми, но одна звучит плавно и протяжно, а другая — легко и подвижно, словно тихий разговор.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темы — разное звучание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о доме слышны разные картины: где-то мелодия мягко качается, а где-то идёт короткими, чёткими шагами, как уверенный путь к родному порогу.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дороги тоже бывает разной. Одни напевы тянутся долго, будто смотрят вдаль, а другие звучат бодро и ритмично, как весёлое путешествие.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песни особенно показывают богатство традиций. В одной слышится широкий размах, в другой — танцевальная лёгкость, но обе рассказывают о радости по-своему.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слушаем темп: музыка может спешить, идти спокойно или совсем медленно. Этот признак сразу подсказывает, будет ли перед нами пляска, напев или торжественный шаг.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замечаем, как движется мелодия. Она бывает плавной, резкой, скачущей или широкой. Именно по её линии мы начинаем узнавать настроение и характер песни.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слушаем силу и звучание. Тихая, громкая, мягкая или звонкая музыка оставляет разное впечатление. Так постепенно складывается её интонационный портрет.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признаки для сравнения музыки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50" y="2780858"/>
            <a:ext cx="4270500" cy="2489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750" y="2780858"/>
            <a:ext cx="4270500" cy="24897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1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 помогает услышать праздник
</a:t>
            </a:r>
            <a:pPr algn="l" indent="0" marL="0">
              <a:lnSpc>
                <a:spcPct val="90000"/>
              </a:lnSpc>
              <a:buNone/>
            </a:pPr>
            <a:r>
              <a:rPr lang="en-US" sz="171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Праздничная одежда сразу делает музыкальный образ ярче. Пояс, вышивка и цвет ткани словно подсказывают, что начинается важное событие. Когда человек движется в таком костюме, музыка и образ соединяются в одно целое.
</a:t>
            </a:r>
            <a:endParaRPr lang="en-US" sz="1716" dirty="0"/>
          </a:p>
        </p:txBody>
      </p:sp>
      <p:sp>
        <p:nvSpPr>
          <p:cNvPr id="9" name="Text 1"/>
          <p:cNvSpPr txBox="1"/>
          <p:nvPr/>
        </p:nvSpPr>
        <p:spPr>
          <a:xfrm>
            <a:off x="4834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рассказывает без слов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танце важны не только шаги, но и поворот головы, жест рук и осанка. Эти детали помогают увидеть характер музыки: она может быть гордой, лёгкой, весёлой или очень торжественной. Почти как маленький спектакль!
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народный костюм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звука к образу народа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слышен инструмент, затем складываются мелодия и ритм, после этого рождается настроение, а в финале возникает интонационный портрет.
</a:t>
            </a:r>
            <a:endParaRPr lang="en-US" sz="118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народа есть свои любимые напевы, ритмы и инструменты. Поэтому музыка может звучать по-разному, даже если рассказывает об одном и том же — о доме, семье или дороге.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традиции тяготеют к плавной мелодии, другие — к чёткому танцевальному шагу. Различие слышно сразу, и именно оно делает музыкальную карту России такой пёстрой и живой.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народов страны не спорит между собой. Она словно большая дружная компания, где каждый голос важен и неповторим, а вместе они звучат особенно богато.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слушаем разные песни подряд, можно заметить: настроение меняется, но связь с жизнью людей остаётся. В этом и есть сила народной музыки — она очень разная и очень родная.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8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страна многих музыкальных голосов
</a:t>
            </a:r>
            <a:endParaRPr lang="en-US" sz="268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9447"/>
            <a:ext cx="9144000" cy="3821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01675" y="2659503"/>
            <a:ext cx="31488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приметы звучания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музыку помогают повторяющиеся обороты, особый инструмент и характерный ритм. Если они яркие, мелодия быстро остаётся в памяти и легко узнаётся снова.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62400" y="326250"/>
            <a:ext cx="83055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 музыку народов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5259225" y="2659503"/>
            <a:ext cx="31488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почерк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песни есть свой почерк: одна звучит спокойно, другая — плясово, третья — очень торжественно. Стоит услышать знакомые краски, и образ уже вспоминается сам.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говорит без слов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Интонационные портреты помогают услышать, как музыка рассказывает о народе, его природе, делах и праздниках. Чем внимательнее мы слушаем, тем больше открываем красоты и разнообразия России.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2026-05-24T21:23:53Z</dcterms:created>
  <dcterms:modified xsi:type="dcterms:W3CDTF">2026-05-24T21:23:53Z</dcterms:modified>
</cp:coreProperties>
</file>