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прямые: важная тема геометрии 7 класса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под углом 90° вокруг нас и в задачах, и в жизни.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перпендикулярные прямые и зачем их изучать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линии легко увидеть в тетрадной клетке, на парте, у окна или двери. В геометрии они помогают строить фигуры точно, читать чертежи и проверять прямые углы без догадок.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перпендикулярных прямых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перпендикулярными, если при пересечении они образуют прямой угол. Именно угол 90° служит главным признаком такой связи между прямыми.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точке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перпендикулярны, в точке пересечения возникают четыре угла. Каждый из них прямой, то есть равен 90°, поэтому фигура выглядит симметрично.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всегда равен 90 градусам. Это удобная опора для измерений, построений и проверки чертежей, где нужна точность без приблизительных оценок.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на записях обозначают так: a ⟂ b. Этот знак кратко показывает, что две прямые пересекаются под прямым углом.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прямой угол и перпендикулярность на чертеже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прямого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Вершину прямого угла отмечают маленьким квадратом. Этот условный значок сразу показывает, что угол измеряется как 90° и не требует дополнительных пояснений.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на рисунке выглядят как две линии, пересекающиеся под прямым углом. Такое изображение помогает быстро увидеть нужную геометрическую связь.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примеров удобно брать угол тетрадного листа, клетку, угол стола или рамку окна. Эти предметы хорошо показывают форму прямого угла.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получаются при пересечении двух прямых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при пересечении всегда дополняют друг друга до 180°, поэтому важен именно один прямой угол.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значение 90° однозначно указывает на перпендикулярность; любые отклонения означают, что прямые не перпендикулярны.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свойства смежных углов и определения перпендикулярных прямых в школьной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перпендикулярных прямых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⟂ b, то и b ⟂ a. Свойство симметричности удобно: порядок записи прямых не меняет смысл отношения перпендикулярности.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прямых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перпендикулярных прямых образуются четыре одинаковых угла. Каждый из них равен 90°, поэтому в точке пересечения нет ни острого, ни тупого угла.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 — одна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данную точку можно провести только одну прямую, перпендикулярную данной прямой. Это свойство особенно важно в точных построениях и проверке чертежей.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не только узнавать перпендикулярность, но и строить нужные линии без лишних ошибок. Они часто используются в школьных задачах и на чертежах.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перпендикулярны ли две прямые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рисунку или чертежу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построения прямого угла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нужна, чтобы провести ровную прямую и получить аккуратную основу для построения. Без неё трудно точно отложить линии и сохранить направление.
</a:t>
            </a:r>
            <a:endParaRPr lang="en-US" sz="1260" dirty="0"/>
          </a:p>
        </p:txBody>
      </p:sp>
      <p:sp>
        <p:nvSpPr>
          <p:cNvPr id="9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помогает быстро проверить прямой угол или провести перпендикулярную линию. Его удобно прикладывать к чертежу, когда нужна проверка без вычислений.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измеряет угол в градусах и показывает, равен ли он 90°. Он полезен, когда требуется не только проверить, но и уточнить результат.
</a:t>
            </a:r>
            <a:endParaRPr lang="en-US" sz="12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их признаки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виды углов и запомните, что перпендикулярность связана только с прямым углом.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 — единственный признак перпендикулярности; остальные виды углов показывают, что прямые не образуют угол 90°.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углов в школьном курсе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 и перпендикуляр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Проводим перпендикуляр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точки к прямой опускают отрезок под прямым углом. Именно он показывает кратчайший путь до прямой, а не наклонный отрезок.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Применяем в задачах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используют при измерениях, построениях и переносе точек. Он помогает точно определить положение объекта относительно прямой без лишних ошибок.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длины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измерить разные отрезки от точки до прямой, перпендикуляр окажется самым коротким. Это помогает понять смысл наименьшего расстояния на 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перпендикуляры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под прямым углом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OX и OY пересекаются в начале координат и образуют прямой угол. Это делает координатную плоскость удобной для точного построения точек, отрезков и фигур.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без искажений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расположены горизонтально и вертикально, построения получаются аккуратными. Так проще изображать прямоугольники, квадраты и другие фигуры с перпендикулярными сторонами.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помогает быстро видеть горизонтальные и вертикальные направления. По ней легко отмерять одинаковые промежутки и проверять, сохраняется ли прямой угол.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прямые углы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особенно заметны там, где важны точность и удобство: в учебных принадлежностях, интерьере и разметке пространства.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со школьными и бытовыми предметами, значит, прямой угол — не только геометрическое понятие, но и практический ориентир.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примерам из учебной темы; дата не требуется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в которых есть прямой угол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одинаковые стороны и строгая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узнать по четырём равным сторонам и четырём прямым углам. Его удобно изображать на клетчатой бумаге, потому что соседние стороны всегда идут перпендикулярно друг другу.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порядок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все углы прямые, а противоположные стороны равны. Такая форма часто встречается на рисунках, в чертежах и в предметах вокруг нас, от страницы тетради до рамки окна.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треугольник: один особенный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только один угол равен 90°, а две стороны, образующие его, называются катетами. Именно этот угол обычно отмечают маленьким квадратом на чертеже.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провести перпендикуляр через заданную точку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выполняют с помощью прямой, отмеченной точки и угольника.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перпендикулярами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любым пересечением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каждые пересекающиеся прямые перпендикулярны. Главное проверить именно прямой угол: если он не равен 90°, перед вами просто наклонные линии.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ставят транспортир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когда центр транспортира не совпадает с вершиной угла или нулевая отметка смещена. Тогда измерение получается неверным даже при аккуратном рисунке.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Сдвигают 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угольник немного сместился во время построения, линия пройдет не через нужную точку. Поэтому важно удерживать инструмент неподвижно до завершения чертежа.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перепроверяют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полезно снова измерить угол или наложить угольник еще раз. Повторная проверка помогает заметить неточности до того, как работа будет сдана.
</a:t>
            </a:r>
            <a:endParaRPr lang="en-US" sz="1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их связь с прямым углом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объектов, в которых прямой угол является главным признаком формы.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объединяет разные объекты: он помогает узнавать фигуры, сравнивать их свойства и понимать, как устроена координатная плоскость.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геометрических фигур из школьного курса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пересекающихся прямых по величине углов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даже небольшое отклонение от прямого угла меняет тип пересечения и делает проверку особенно важной.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точное значение 90° подтверждает перпендикулярность; близкие числа, например 88° и 92°, показывают почти прямой, но не прямой угол.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для учебного сравнения; дата не требуется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перпендикуляры нужны в технике и быту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черчение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домов и выполнении чертежей прямые углы помогают сохранить точные размеры. Без них стены, окна и проемы трудно изобразить аккуратно и понятно.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перпендикулярные линии нужны, чтобы детали совпадали по форме и хорошо соединялись между собой. Это важно для устойчивости, надежности и правильной сборки.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дорожной разметке прямые углы помогают создавать понятные схемы и ровные границы. Точная геометрия делает изображение более читаемым для водителей и пешеходов.
</a:t>
            </a:r>
            <a:endParaRPr lang="en-US" sz="1079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учебные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сборке мебели и решении геометрических задач прямые углы позволяют проверять, ровно ли расположены элементы. Это облегчает работу и помогает избежать ошибок.
</a:t>
            </a:r>
            <a:endParaRPr lang="en-US" sz="10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перпендикуляров связана с другими разделами геометрии
</a:t>
            </a:r>
            <a:endParaRPr lang="en-US" sz="2128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изучают прямой угол как главный признак перпендикулярности. Затем сравнивают его с острыми, тупыми и развернутыми углами, чтобы уверенно различать формы.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перпендикуляры применяют в прямоугольниках, квадратах и треугольниках. Они помогают находить высоты, строить фигуры по условию и понимать их свойства.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построения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тема переходит на координатную плоскость и в более сложные построения. Перпендикулярные линии становятся основой точных чертежей и последующих задач.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Перпендикуляры — основа точных построений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помогают узнавать прямой угол, строить фигуры без ошибок и читать чертежи. Эта тема важна и в геометрии, и в повседневных ситуациях.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2026-05-28T23:52:00Z</dcterms:created>
  <dcterms:modified xsi:type="dcterms:W3CDTF">2026-05-28T23:52:00Z</dcterms:modified>
</cp:coreProperties>
</file>