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Брюхоногие моллюски: строение, жизнь и значение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 слизни: как устроены, живут и почему важны.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моллюски: от моря до суши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появились более 500 миллионов лет назад и освоили моря, пресные воды и сушу. Их легко узнать по мускулистой ноге, с помощью которой они ползут, и по раковине, которая есть у многих видов.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78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8750" y="1512375"/>
            <a:ext cx="231525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30275"/>
            <a:ext cx="257400" cy="228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класса брюхоногих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из отделов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брюхоногих состоит из головы, ноги и туловища с внутренними органами. Такое строение помогает животному одновременно питаться, двигаться и защищать важные системы организма.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у большинства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брюхоногих есть одна раковина, чаще всего спирально закрученная. Она служит надёжным укрытием и помогает животному переживать неблагоприятные условия среды.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на 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расположены щупальца и глаза, поэтому улитка может ориентироваться в пространстве, искать пищу и замечать опасность, хотя видит она не очень чётко.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для ползания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Мускулистая нога — главный орган движения. Она позволяет медленно и уверенно перемещаться по влажной поверхности, цепляться за неровности и удерживаться на листьях и стволах.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и мантия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находится радулa — тёрка с множеством мелких зубчиков. Мантия образует раковину и защищает тело, участвуя в создании покровов животного.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улитки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находятся рот, щупальца и глаза. Эти органы помогают улитке находить пищу, различать препятствия и реагировать на изменения вокруг, особенно во влажной среде.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Мускулистая нога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занимает нижнюю часть тела и служит для ползания. Сокращаясь, она двигает животное вперёд, а её широкая подошва помогает лучше сцепляться с поверхностью.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уменьшает трение и позволяет улитке двигаться по листьям, камням и даже стеклу. Она также защищает тело от пересыхания и мелких повреждений.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прилегает к внутренним органам и участвует в образовании раковины. Она играет важную защитную роль и помогает поддерживать нормальные условия жизни организма.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прикрывает мягкое тело улитки и делает её менее уязвимой. У наземных видов она особенно заметна и часто имеет спиральную форму.
</a:t>
            </a:r>
            <a:endParaRPr lang="en-US" sz="9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брюхоногих по среде обитания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жизни определяет, как брюхоногие дышат, двигаются и защищаются от высыхания.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напрямую связаны со способом дыхания и приспособлениями к 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«Класс Брюхоногие моллюски»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брюхоногих по средам обитания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группы связано с морской средой, где условия для жизни особенно разнообразны.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составляют основную часть класса, а пресноводные и наземные занимают меньшие доли.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брюхоногий моллюск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движений ноги и роль слизи при передвижении.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радулa — тёрка во рту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брюхоногие питаются водорослями, листьями, мягкими частями растений и остатками органического вещества. Такой рацион особенно характерен для видов, живущих в садах, лесах и пресных водоёмах.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радулы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состоит из множества мелких зубчиков и действует как тёрка. С её помощью моллюск соскабливает пищу с камней, растений и других поверхностей, не заглатывая крупные куски.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брюхоногие питаются одинаково: среди них есть не только растительноядные, но и виды, поедающие водоросли, грибы и даже органические остатки на дне водоёмов.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брюхоногие стали хищниками. Они могут поедать других моллюсков, червей и мелких животных, используя специальные приспособления для поиска и захвата добычи.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 водных и наземных видов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брюхоногих кислород из воды поступает через жабры, расположенные в мантийной полости. Это позволяет им жить в реках, озёрах, прудах и морях.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улиток мантийная полость превратилась в лёгкое. Оно помогает использовать атмосферный воздух, что особенно важно для жизни на суше.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жабрами и лёгким показывает, как один и тот же класс животных приспосабливается к разным условиям. Дыхание у брюхоногих тесно связано с местом обитания.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Раковина: защита и рост организма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оберегает мягкое тело брюхоногого от хищников, ударов, высыхания и других повреждений. Для многих наземных видов это важнейший защитный покров.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вместе с 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улитки раковина тоже увеличивается. Она не мешает развитию организма, а постепенно становится больше и прочнее вместе с самим животным.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раковина удобна и прочна: внутри можно компактно разместить тело, а сама конструкция лучше выдерживает давление и механические воздействия.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раковины у слизней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слизней раковина сильно уменьшена или почти отсутствует. Это связано с их образом жизни, но делает таких животных более зависимыми от влажной среды.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зоологии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раковины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раковины связана с образом жизни: у одних видов она тяжёлая и прочная, у других облегчает передвижение или почти не сохраняется.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распространена спиральная раковина; её строение хорошо подходит для защиты и роста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брюхоногих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Обмен половыми клетками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брюхоногих одна особь имеет и мужские, и женские половые органы, но для размножения обычно требуется обмен половыми клетками между двумя животными.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Откладка яиц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большинство видов откладывает яйца в укрытых влажных местах или в воде, где потом развивается потомство.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молоди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видов нередко появляется личинка, а у наземных улиток детёныши обычно выходят из яиц уже похожими на взрослых, без личиночной стадии.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морских, пресноводных и наземных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среда обитания влияет на дыхание, защиту и движение брюхоногих моллюсков.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 чаще дышат жабрами, а наземные сильнее зависят от влаги и используют лёгкое для дыхания воздухом.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учебным примерам брюхоногих моллюсков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брюхоногих в экосистемах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поедают опавшие листья, водоросли и другие остатки органики, помогая быстрее возвращать вещества в почву и воду.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кормом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 питаются рыбы, птицы, лягушки, ежи и некоторые насекомые, поэтому они важны в пищевых цепях разных местообитаний.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налётом водорослей и мягкими остатками растений, многие виды участвуют в естественной очистке прибрежных зон и водоёмов.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 разных средах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роль заметна в почве, пресной воде и у берегов, где они связывают растительные остатки, животных и микроорганизмы.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 — «домик» на спине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крупного наземного моллюска легко узнать по закрученной раковине и медленной походке. Влажные сады и заросли подходят ей лучше всего, потому что тело быстро теряет влагу на сухом воздухе.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Садовый слизень — улитка без заметной 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Слизень выглядит мягким и вытянутым, а его раковина почти незаметна. Он чаще появляется вечером и после дождя, когда почва влажная и легче двигаться по листьям и земле.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Прудовик — житель тихой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Прудовик живёт в прудах, канавах и медленно текущих водоёмах. Его раковина помогает защищаться, а сам моллюск ползает по растениям и поднимается к поверхности, чтобы дышать.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 — маленькая спираль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 отличается плоской закрученной раковиной, похожей на тонкую спираль. Этот небольшой моллюск часто встречается среди водных растений и хорошо показывает, насколько разнообразны пресноводные брюхоногие.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знакомые школьникам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возможный вред для человека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класс включает и полезные, и проблемные для человека виды; многое зависит от их численности и места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чаще приносят пользу экосистемам, но отдельные виды требуют защиты растений и аккуратного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брюхоногого моллюска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отличить брюхоногих от других моллюсков и увидеть их главные особенности.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брюхоногих моллюсках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морских улиток раковины и тело окрашены очень заметно, поэтому их легко узнать среди камней, водорослей и кораллов.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 разной воде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виды, которые встречаются не только в пресной, но и в солоноватой воде, поэтому они хорошо переносят изменяющиеся условия среды.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Левозакрученные 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брюхоногих раковина закручена влево, хотя у большинства она закручена вправо, что делает их особенно интересными для наблюдения.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 они медленно, но слизь помогает скользить безопаснее и не царапать тело о камни, листья и другие неровные 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брюхоногих и бережное отношение к природе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особенно опасно для пресноводных и морских видов. Чистая вода поддерживает дыхание, питание и развитие молоди, поэтому охрана рек, прудов и берегов жизненно важна.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влажных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вырубка влажных лесов и разрушение береговой растительности лишают брюхоногих укрытий. Без таких мест многим видам трудно пережить засуху и жару.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 численности виды особенно уязвимы, если среда обитания сокращается. Охраняемые территории помогают сохранить места, где они могут размножаться и зимовать.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разрушать лесную подстилку, собирать редких моллюсков или засорять водоёмы. Простые меры бережного отношения помогают сохранить разнообразие брюхоногих для будущего.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моллюски: маленькие животные с большой ролью
</a:t>
            </a:r>
            <a:endParaRPr lang="en-US" sz="288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показывают, как животные приспосабливаются к жизни в воде и на суше. Их строение, движение и образ жизни помогают понять разнообразие природы и её хрупкость.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2026-05-29T18:23:52Z</dcterms:created>
  <dcterms:modified xsi:type="dcterms:W3CDTF">2026-05-29T18:23:52Z</dcterms:modified>
</cp:coreProperties>
</file>