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материк, государство и природный комплекс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Материк, страна и уникальная природная система в одном пространстве.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на карте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лежит между Индийским и Тихим океанами и почти целиком находится в Южном полушарии. Огромная территория при сравнительно небольшом населении делает страну особенно интересной для географии.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сложен древней Австралийской платформой, поэтому здесь преобладают выровненные поверхности, плато и обширные равнины. Современный рельеф мало изменён активными тектоническими процессами.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барьер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тянется Большой Водораздельный хребет, который задерживает влажные воздушные массы и выделяет горную окраину материка. Здесь сосредоточены более расчленённые формы рельефа.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 заняты низменностями и пустынями, среди которых Большая Песчаная, Большая Виктория и Гибсона. Эти пространства отличаются крайней засушливостью и слабой хозяйственной освоенностью.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возвышенности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материка представлен плоскогорьями и возвышенностями, где рельеф также древний и устойчивый. Именно здесь широко распространены районы, важные для добычи полезных ископаемых.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точка Австралии — гора Косцюшко, 2228 м. Небольшие абсолютные высоты в целом подтверждают, что рельеф материка сформировался давно и долгое время оставался стабильным.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Австралии: древняя платформа, равнины и пустыни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и распределение природных зон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районы занимают основную часть материка; влажные области сужены к побережьям и горам.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климат, тем ниже плотность населения и слабее сельскохозяйственное освоение внутренних районов.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физической карте и климатическому районированию Австралии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Австралии и их хозяйственные 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Австралии резко различаются по специализации, но почти все связаны с побережьем и транспортом.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центры сосредоточены у моря, где удобнее транспорт, внешняя торговля и размещение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административной и экономической географии Австралии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80213" y="2057985"/>
            <a:ext cx="493146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 значение сырьевого сектора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остаётся значимым экспортным товаром и связан как с добычей, так и с энергетикой. Основные поставки идут через морские порты восточного и северного побережья.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входит в число крупнейших экспортёров железной руды, а крупные месторождения Западной Австралии обеспечивают её важнейшие позиции на мировом рынке сырья.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 минералы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Бокситы, золото и уран формируют важную часть ресурсной базы страны. Эти полезные ископаемые поддерживают промышленность, экспорт и инвестиционную привлекательность отдельных регионов.
</a:t>
            </a:r>
            <a:endParaRPr lang="en-US" sz="1109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Сжиженный газ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Сжиженный природный газ усилил роль Австралии как поставщика топлива для азиатских экономик. Энергетический экспорт тесно связан с развитием портовой инфраструктуры и морских маршрутов.
</a:t>
            </a:r>
            <a:endParaRPr lang="en-US" sz="1193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партнёры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Китая, Японии, Южной Кореи и Индии делает сырьевой сектор ключевым элементом внешнеэкономической устойчивости страны и поддерживает высокие доходы от торговли.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современная Австралия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исторических этапов показывает, как менялись население, власть и освоение территории.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Важными задачами остаются защита прав коренных народов, поддержка языков, возвращение культурных ценностей и преодоление последствий исторической несправедливости.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предания, ритуалы и символическое искусство передавали знания о сезонах, животных, растениях и водных ресурсах. Эти системы знаний сохраняют ценность и сегодня.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землёй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мировоззрении коренных народов земля воспринимается не только как территория, но и как основа духовной связи, традиций и ответственности за сохранение природного порядка.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присутствие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Аборигены материка и народы островов Торресова пролива живут на этой территории десятки тысяч лет. Их история — неотъемлемая часть австралийской идентичности и культурной памяти страны.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Австралии и их культурное наследие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Многонациональное население и иммиграция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волны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Австралии формировалось под влиянием переселений из Европы, Азии и Океании. Именно миграция стала одним из главных источников демографического роста страны.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служит общим средством общения и объединяет население в многоэтничном обществе. Это облегчает интеграцию и поддерживает единство государственной системы.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заметны китайские, индийские, греческие, итальянские и арабские общины. Они вносят вклад в экономику, образование, сферу услуг и городскую культуру.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Мультикультурализм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модель общества сочетает уважение к культурному разнообразию с общими гражданскими правилами. Такой подход помогает сохранять социальную устойчивость и открытость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Австралии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тесно связана с городами, внешней торговлей и спросом на высококвалифицированные услуги.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доминирует, но сырьевой и аграрный сектора остаются стратегически важными для экспорта и доходов.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структуры экономики Австралии по учебным материалам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99648" y="245266"/>
            <a:ext cx="4172877" cy="21981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 условиях засушливого климата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засоления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районов интенсивное освоение земель усилило засоление почв и их деградацию. Это снижает урожайность, поэтому особое значение приобретают мелиорация, контроль стока и восстановление почвенного покрова.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дефицит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пресной воды делает сельское производство уязвимым и требует точного распределения ресурсов. Орошение, экономия влаги и рациональное землепользование становятся обязательными условиями устойчивой работы фермеров.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Пастбищное животноводство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больших площадей засушливых земель основой аграрной специализации стало экстенсивное пастбищное животноводство. Крупные фермерские хозяйства размещаются там, где возможно использовать естественные пастбища и большие земельные массивы.
</a:t>
            </a:r>
            <a:endParaRPr lang="en-US" sz="857" dirty="0"/>
          </a:p>
        </p:txBody>
      </p:sp>
      <p:sp>
        <p:nvSpPr>
          <p:cNvPr id="14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ориентация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Австралийское сельское хозяйство работает прежде всего на внешний рынок. Наиболее значимы поставки пшеницы, ячменя, говядины, баранины, шерсти и молочной продукции, формирующие заметную часть сельскохозяйственного экспорта страны.
</a:t>
            </a:r>
            <a:endParaRPr lang="en-US" sz="955" dirty="0"/>
          </a:p>
        </p:txBody>
      </p:sp>
      <p:sp>
        <p:nvSpPr>
          <p:cNvPr id="15" name="Text 6"/>
          <p:cNvSpPr txBox="1"/>
          <p:nvPr/>
        </p:nvSpPr>
        <p:spPr>
          <a:xfrm>
            <a:off x="4487256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заметно различается между влажными побережьями и внутренними пустынными территориями. В прибрежных районах возможны более разнообразные культуры, тогда как центр страны остаётся зоной ограниченного земледелия.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природные опасности наиболее характерны для разных частей Австралии и как они влияют на жизнь населения и хозяйство.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уязвимость связана с дефицитом осадков и экстремальными явлениями, которые одновременно угрожают населению, транспорту и сельскому хозяйству.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природно-климатическим условиям Австралии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угрозы и природные риски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510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6047" y="2057985"/>
            <a:ext cx="509053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9234" y="2057985"/>
            <a:ext cx="509053" cy="50905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8034" y="2057985"/>
            <a:ext cx="509053" cy="50905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флоре преобладают эвкалипты, акации и другие засухоустойчивые виды. Они умеют переживать длительный недостаток влаги, а некоторые из них приспособлены к регулярным пожарам и быстрому восстановлению.
</a:t>
            </a:r>
            <a:endParaRPr lang="en-US" sz="916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Кенгуру, коала, вомбат, ехидна, утконос и эму стали символами материка. Многие виды встречаются только здесь, потому что долгую изоляцию Австралии не нарушали сухопутные связи с другими континентами.
</a:t>
            </a:r>
            <a:endParaRPr lang="en-US" sz="982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лет материк развивался отдельно, поэтому здесь сформировался неповторимый природный комплекс. Изоляция помогла сохранить уникальные виды, но сделала экосистемы более чувствительными к внешним воздействиям.
</a:t>
            </a:r>
            <a:endParaRPr lang="en-US" sz="963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Уязвимость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виды, изменение климата и хозяйственная деятельность человека нарушают хрупкое равновесие природных сообществ. Поэтому охрана биологического разнообразия в Австралии имеет особое практическое значение.
</a:t>
            </a:r>
            <a:endParaRPr lang="en-US" sz="945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охраны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природных территорий помогает защитить редкие виды и поддержать устойчивость экосистем. Для страны это не только экологическая, но и культурная задача, связанная с национальной идентичностью.
</a:t>
            </a:r>
            <a:endParaRPr lang="en-US" sz="968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природу Австралии особенной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Барьерный риф: природное богатство и зона экологического риска
</a:t>
            </a:r>
            <a:endParaRPr lang="en-US" sz="2956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Барьерный риф у побережья Квинсленда является крупнейшей коралловой системой мира. Его протяжённость превышает 2000 километров, а значение для морского биоразнообразия признано во всём мире.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экономика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привлекает миллионы туристов и поддерживает занятость в прибрежных районах. Доходы от туризма и сопутствующих услуг делают его важным экономическим ресурсом для северо-востока страны.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океана, обесцвечивание кораллов, загрязнение воды и сильные штормы постепенно ухудшают состояние рифа. Эти процессы сокращают устойчивость экосистемы и снижают её способность к восстановлению.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рифа требует контроля качества воды, ограничения вредного воздействия и постоянного мониторинга. От успешной охраны зависит не только природа, но и будущее регионального туризма и рыболовства.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Австралии и главные партнёры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Австралии тесно связан с поставками сырья и услуг, поэтому география торговли отражает зависимость от промышленных и образовательных рынков Азии.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Китая и высокая роль стран Азии показывают, что внешняя торговля Австралии опирается на сырьевой спрос и региональную взаимозависимость.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внешней торговли Австралии; для сопоставления партнёров использована условная шкала без абсолютных значений
</a:t>
            </a:r>
            <a:endParaRPr lang="en-US" sz="978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Австралии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институтов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политическая система сочетает преемственность, разделение властей и высокий уровень институциональной устойчивости. Это создаёт благоприятные условия для долгосрочного экономического развития и общественного порядка.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особенно важна для страны с огромной территорией и резко различающимися природными условиями. Штаты и территории получают возможность решать вопросы, которые лучше учитывать на местном уровне.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монархия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главой государства считается британский монарх, представленный генерал-губернатором. Однако реальное управление страной осуществляют парламент и правительство, избираемые на основе демократических процедур.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объединяет шесть штатов и две основные территории. Такое устройство позволяет распределять полномочия между федеральным центром и местными органами власти с учётом различий в хозяйстве и расселении.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образование и наука превращаются в 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качеством школьной подготовки, университетами, исследованиями и практическим применением результатов в ключевых отраслях Австралии.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Спорт, повседневная культура и образ жизни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Крикет, регби, плавание, серфинг и теннис занимают заметное место в жизни австралийцев. Спорт здесь воспринимается не только как досуг, но и как важная часть общественной культуры.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культура сформировалась под воздействием британских традиций, иммиграции из Европы и Азии, а также наследия коренных народов. Именно это сочетание делает национальную культуру многослойной и динамичной.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повседневного образа жизни характерны близость к побережью, прогулки на природе, занятия водными видами спорта и посещение национальных парков. Природная среда остаётся важной частью досуга.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идентичность строится на открытости, уважении к разнообразию и внимании к экологически чистой среде. Эти ценности заметны и в городской культуре, и в повседневном поведении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в сравнении с другими странами мира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Австралия занимает заметное место в мире: она сочетает высокий уровень развития, крупную сырьевую базу и небольшую плотность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выделяется качеством жизни и устойчивыми институтами, но её развитие ограничивается засушливостью территории и зависимостью от внешнего спроса на сырьё.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международных социально-экономических характеристик Австралии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сила, пространство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сочетает богатые ресурсы, уникальную природу и развитую экономику, но её устойчивое будущее зависит от бережного отношения к воде, экосистемам и культурному наследию коренных народов.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2026-06-03T04:33:02Z</dcterms:created>
  <dcterms:modified xsi:type="dcterms:W3CDTF">2026-06-03T04:33:02Z</dcterms:modified>
</cp:coreProperties>
</file>