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военнопленных: зачем существуют эти правила
</a:t>
            </a:r>
            <a:endParaRPr lang="en-US" sz="3348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войне человек не теряет право на защиту.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установил правила для пленных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судьба пленных зависела от воли победителя. После Второй мировой войны государства закрепили общие нормы: военнопленных нельзя пытать, унижать или лишать базовой помощи.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считается военнопленным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Военнопленным признают комбатанта, который попал в плен во время международного вооружённого конфликта и больше не может участвовать в боях.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категории относятся военнослужащие регулярных армий, некоторые добровольческие формирования, а также члены экипажей военных судов и самолётов при соблюдении правил войны.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военнопленного важен: он определяет, какие права должен получить человек, и какие обязанности возникают у сторон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гуманное обращение с пленными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унижений и наказаний «для всех сразу»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Военнопленного нельзя бить, оскорблять или наказывать вместе с другими за поступок одного человека. Его личное достоинство должно сохраняться даже в условиях плена, а угрозы и запугивание считаются нарушением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работа недопустима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Пленный не должен выполнять задания, которые могут повредить здоровью или жизни. Особенно запрещены работы, связанные с боевыми действиями, а также труд, который является унизительным или чрезмерно тяжёлым.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действуют сразу после захвата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плена человек имеет право на защиту, уважение и безопасные условия содержания. Эти гарантии не зависят от звания, национальности или отношения к нему со стороны победителя.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фиксирует минимальные гарантии, которые должны соблюдаться с первых минут плена.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права начинают действовать сразу после захвата и не зависят от званий или национальности.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Женевская конвенция 1949 года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военнопленных по Третьей Женевской конвенции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опасно, когда пленных скрывают от контроля и не ведут их учёт: в таких случаях нарушения труднее обнаружить.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чаще связаны с изоляцией, плохими условиями и отсутствием официальной регистрации, что усиливает риск насилия.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и материалы МККК о защите военнопленных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нарушения прав военнопленных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содержания и быт в лагере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погоды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Помещения должны защищать людей от холода, жары, сырости и тесноты. Это необходимо, чтобы военнопленные не заболевали и могли нормально отдыхать.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еда и чистая питьевая вода — базовое требование. Без них быстро ухудшается здоровье, а у ослабленных людей возрастает риск тяжёлых последствий.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условия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лагере должны быть умывальные места, туалеты и возможность соблюдать личную гигиену. Это помогает предотвращать болезни и сохранять человеческое достоинство.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особенностей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требуют учитывать пол, возраст, звание и состояние здоровья. Это позволяет организовать содержание так, чтобы не создавать лишнего вреда и риска.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военнопленного после захвата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правилах международного гуманитарного права и практике обращения с пленными.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Международного комитета Красного Креста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МККК посещает места содержания военнопленных, чтобы проверять условия, передавать сообщения семьям и помогать искать пропавших людей. Его работа строится на нейтралитете и доверии сторон конфликта.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также фиксирует сообщения о нарушениях и добивается, чтобы с пленными обращались по международным правилам. Конфиденциальность помогает сохранять доступ к людям и не ухудшать их положение.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военнопленные отличаются от гражданских лиц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Военнопленный — это человек, который участвовал в боевых действиях как комбатант и после захвата получает особый правовой статус.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лица не должны становиться целью нападения и защищаются другими нормами международного гуманитарного права, а не правилами для пленных.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статус определён ошибочно, человека могут незаконно удерживать или лишить прав, а это уже нарушение международных правил и опасность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источники работают вместе: международные нормы задают минимум, а внутренние законы и контроль помогают применять его каждый день.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основу защиты дают Женевские конвенции, а остальные источники уточняют и поддерживают их выполнение.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норм международного гуманитарного права: Женевские конвенции 1949 года, Дополнительные протоколы 1977 года, национальное законодательство и практика МККК/ООН.
</a:t>
            </a:r>
            <a:endParaRPr lang="en-US" sz="604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защиты военнопленных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 и его ограничения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Военнопленного могут привлечь к труду только после учёта его возраста, здоровья и звания. Работа должна быть безопасной и не унижать человеческое достоинство.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опасные задания, труд у линии боя и работа, связанная с военными операциями. Должны соблюдаться охрана, отдых и разумная продолжительность.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труд обычно предусмотрено вознаграждение или иная компенсация. Условия проверяются, чтобы работа не превращалась в наказание или скрытую эксплуатацию.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разрешены, а какие нарушают международное право и человеческое достоинство.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Разрешены только меры, которые сохраняют жизнь, здоровье и связь с внешним миром; любое насилие и унижение запрещены.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международного гуманитарного права, включая Третью Женевскую конвенцию 1949 года.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Допустимое и запрещённое обращение с пленными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Обмен, освобождение и репатриация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заканчивается, военнопленные должны быть освобождены и возвращены домой, если нет законных оснований для дальнейшего удержания. Это правило помогает быстрее восстановить семьи и снизить напряжение.
</a:t>
            </a:r>
            <a:endParaRPr lang="en-US" sz="136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тяжело больных и раненых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и репатриация часто проходят при участии посредников и международных организаций. Для тяжело больных и раненых предусмотрено ускоренное возвращение, чтобы они получили помощь ближе к дому.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отражаются не только на отдельных людях, но и на отношениях между государствами и доверием к сторонам конфликта.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последствия связаны с ущербом людям, а для государств — с правовой и репутационной ответственностью.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последствий нарушений норм обращения с военнопленными по материалам международного гуманитарного права.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для людей и государств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военные преступления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Пытки, убийства и жестокое обращение с военнопленными могут быть признаны военными преступлениями по международному праву. Такие действия не считаются допустимыми даже во время войны.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несут не только те, кто совершил нарушение лично. Командиры тоже отвечают, если знали о преступлениях и не приняли мер, чтобы их остановить.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Расследования могут проводить национальные суды, а в отдельных случаях — международные судебные органы. Это нужно, чтобы виновные не могли избежать наказания.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к ответственности важно не только для наказания, но и для предупреждения новых нарушений. Правила работают, когда за их несоблюдение наступают реальные последствия.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предотвращаются нарушения прав пленных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нормах международного гуманитарного права и практике контроля за обращением с военнопленными.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школьников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что даже в самых трудных ситуациях существуют правила, которые защищают человека. Она помогает понять, почему права и законы важны не только в мирной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норм учит ответственности и уважению к достоинству других людей. История военнопленных показывает, что соблюдение правил уменьшает жестокость и помогает быстрее восстановить мир.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показывают, как международное право постепенно создавало общие правила гуманного обращения с людьми, попавшими в плен.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правила защиты стали точнее и строже, а для военнопленных закрепили единые обязательные стандарты.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международного гуманитарного права: Женевские конвенции 1864 и 1949 годов, Дополнительный протокол I 1977 года.
</a:t>
            </a:r>
            <a:endParaRPr lang="en-US" sz="791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документы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военнопленных — это проверка человечности и закона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военнопленных нужна, чтобы даже во время войны сохранялись жизнь, достоинство и порядок. Она напоминает: закон и гуманность должны действовать всегда.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2026-05-21T01:51:55Z</dcterms:created>
  <dcterms:modified xsi:type="dcterms:W3CDTF">2026-05-21T01:51:55Z</dcterms:modified>
</cp:coreProperties>
</file>