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параллелограмма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параллелограмм по его признакам и свойствам.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вокруг нас и в задачах
</a:t>
            </a:r>
            <a:endParaRPr lang="en-US" sz="344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встречается в узорах, решётках и чертежах, а в геометрии помогает доказывать свойства четырёхугольников, находить углы и длины сторон по точным признакам.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параллелограмма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 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противоположные стороны попарно параллельны. Такое определение сразу задаёт основное свойство фигуры и помогает отличить её от других четырёхугольников.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записях используют обозначения вида AB ∥ CD и BC ∥ AD. Они показывают, какие стороны не пересекаются и идут в одном направлении, даже если фигура изображена наклонённой.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из 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определения вытекают важные свойства: противоположные стороны равны, противоположные углы равны, а диагонали пересекаются так, что точка пересечения делит их пополам.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не только узнавать параллелограмм на чертеже, но и уверенно решать задачи на доказательство, вычисление углов и поиск неизвестных отрезков.
</a:t>
            </a:r>
            <a:endParaRPr lang="en-US" sz="11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Наклонённый четырёхугольник
</a:t>
            </a:r>
            <a:pPr algn="ctr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параллелограмм часто выглядит как слегка наклонённый четырёхугольник. Важно не положение, а две пары параллельных противоположных сторон. Именно они задают фигуре нужную форму и отличают её от обычного четырёхугольника.
</a:t>
            </a:r>
            <a:endParaRPr lang="en-US" sz="1165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сторонах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параллельность, на противоположных сторонах ставят одинаковые стрелки или выделяют их одним цветом. Такие пометки помогают быстро увидеть, какие стороны связаны между собой, и не перепутать их при доказательстве.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вершины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обычно проводят внутри фигуры, и они пересекаются в одной точке. Подписи вершин буквы за буквой связывают рисунок с записью в задаче, поэтому легче читать условие и ссылаться на нужные элементы.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параллелограмм на чертеже
</a:t>
            </a:r>
            <a:endParaRPr lang="en-US" sz="31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параллелограмма
</a:t>
            </a:r>
            <a:endParaRPr lang="en-US" sz="358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главные свойства, которые чаще всего используют в задачах и доказательствах.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из этих свойств помогает вычислять неизвестные элементы фигуры и проверять, является ли четырёхугольник параллелограммом.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параллелограмм или нет
</a:t>
            </a:r>
            <a:endParaRPr lang="en-US" sz="264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трёх признаках параллелограмма из школьного курса геометрии.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1: две пары параллельных сторон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удобен в задачах, где уже известно направление сторон или построение выполнено на клетчатой бумаге. Тогда достаточно подтвердить параллельность обеих пар противоположных сторон.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видно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параллельность часто отмечают стрелками на сторонах. Если таких пометок нет, её можно установить через равенство накрест лежащих или соответственных углов при пересечении прямых.
</a:t>
            </a:r>
            <a:endParaRPr lang="en-US" sz="1147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прямой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пары противоположных сторон параллельны, то четырёхугольник сразу является параллелограммом. Это фактически повторяет определение фигуры, поэтому признак легко запомнить и применять.
</a:t>
            </a:r>
            <a:endParaRPr lang="en-US" sz="10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2: противоположные стороны равны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длины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пары противоположных сторон равны, то четырёхугольник можно считать параллелограммом. Такой способ особенно полезен, когда в условии даны длины отрезков или показаны равные части.
</a:t>
            </a:r>
            <a:endParaRPr lang="en-US" sz="1168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доказать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установить равенство именно двух пар противоположных сторон. Одной пары недостаточно, потому что для вывода о параллелограмме требуется полный набор условий этого признака.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признак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встречается в задачах на построение и вычисление, где параллельность не указана прямо. Тогда равенство сторон становится главным аргументом в доказательстве.
</a:t>
            </a:r>
            <a:endParaRPr lang="en-US" sz="11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3: одна пара сторон и равна, и параллельна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пара противоположных сторон одновременно равна и параллельна, то четырёхугольник — параллелограмм. Это один из самых коротких способов получить нужный вывод в задаче.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одну пару сторон выделяют одинаковыми засечками как равные и стрелками как параллельные. Так видно, что у одних и тех же отрезков выполнены сразу два условия.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удобен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не нужно проверять все стороны или углы фигуры. Достаточно найти одну подходящую пару, и этого хватает, чтобы уверенно сделать вывод о параллелограмме.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параллелограмма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ведут к одному выводу, но отличаются количеством проверок и удобством в доказательствах.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часто самый экономный: он требует меньше условий, а первые два удобны, когда в задаче уже даны параллельность или равенство сторон.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Пересекаются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в одной точке внутри фигуры. Эта точка не случайна: она делит каждую диагональ на две равные части и помогает находить середины отрезков в задачах.
</a:t>
            </a:r>
            <a:endParaRPr lang="en-US" sz="1189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обозначить точку пересечения диагоналей, то на каждой из них получаются два равных отрезка. Это свойство удобно проверять на чертеже и использовать при доказательствах и вычислениях.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что диагонали делятся пополам, можно сделать важный вывод о фигуре. Такое условие часто помогает распознать параллелограмм в координатной плоскости, построениях и задачах на середины.
</a:t>
            </a:r>
            <a:endParaRPr lang="en-US" sz="1078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сразу находить неизвестный угол: если один известен, соседний вычисляют как дополнение до развёрнутого.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параллелограмма: сумма соседних углов равна 180°.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сумма соседних углов параллелограмма
</a:t>
            </a:r>
            <a:endParaRPr lang="en-US" sz="26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Параллелограмм, прямоугольник, ромб и квадрат
</a:t>
            </a:r>
            <a:endParaRPr lang="en-US" sz="27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четыре фигуры по самым важным признакам, чтобы не путать их в задачах и доказательствах.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свойства прямоугольника и ромба, а параллелограмм служит общей основой для всех трёх фигур.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четырёхугольников из школьного курса геометрии 8 класса.
</a:t>
            </a:r>
            <a:endParaRPr lang="en-US" sz="6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 окружающем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на полу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паркете или плитке часто можно заметить повторяющиеся наклонные элементы с одинаковыми сторонами. Если линии образуют две пары параллельных направлений, рисунок легко соотнести с параллелограммом. Такие узоры помогают увидеть геометрию в обычном интерьере.
</a:t>
            </a:r>
            <a:endParaRPr lang="en-US" sz="906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и решётка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конструкциях из одинаковых деталей параллелограмм появляется, когда элементы соединены под одинаковым наклоном. Это видно в решётках, ограждениях и декоративных рамках. Форма удобна тем, что сохраняет повторяемость и чёткую направленность линий.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знак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параллелограмм используется как часть повторяющегося рисунка, а в некоторых знаках встречаются ромбовидные формы, близкие по виду к нему. Такие примеры учат узнавать фигуру не только по названию, но и по её признакам.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используются в задачах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данные школьники чаще всего используют для доказательства. На чертеже это обычно самые заметные элементы, поэтому они быстрее приводят к нужному выводу.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равенство сторон — самые практичные опоры для доказательства; диагонали чаще помогают в дополнительных построениях и проверке середины.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для типовых школьных задач по теме параллелограмма; не является статистикой исследования.
</a:t>
            </a:r>
            <a:endParaRPr lang="en-US" sz="6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в задачах на параллелограмм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правилам распознавания параллелограмма и его свойствам из школьного курса геометрии.
</a:t>
            </a:r>
            <a:endParaRPr lang="en-US" sz="9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20000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с другими фигурами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смешивать свойства параллелограмма, прямоугольника, ромба и квадрата. У этих фигур есть общие признаки, но каждый тип четырёхугольника имеет свои особенности.
</a:t>
            </a:r>
            <a:endParaRPr lang="en-US" sz="1123" dirty="0"/>
          </a:p>
        </p:txBody>
      </p:sp>
      <p:sp>
        <p:nvSpPr>
          <p:cNvPr id="9" name="Text 3"/>
          <p:cNvSpPr txBox="1"/>
          <p:nvPr/>
        </p:nvSpPr>
        <p:spPr>
          <a:xfrm>
            <a:off x="2600875" y="2759613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не всё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проверяют лишь одну пару сторон или один угол. Для признака параллелограмма нужно внимательно смотреть на все условия, указанные в теореме.
</a:t>
            </a:r>
            <a:endParaRPr lang="en-US" sz="1238" dirty="0"/>
          </a:p>
        </p:txBody>
      </p:sp>
      <p:sp>
        <p:nvSpPr>
          <p:cNvPr id="10" name="Text 4"/>
          <p:cNvSpPr txBox="1"/>
          <p:nvPr/>
        </p:nvSpPr>
        <p:spPr>
          <a:xfrm>
            <a:off x="5089925" y="1499225"/>
            <a:ext cx="32061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Судить по виду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вывод только по аккуратному или наклонному рисунку. В геометрии важны доказательства: одна и та же фигура может выглядеть по-разному в зависимости от построения.
</a:t>
            </a:r>
            <a:endParaRPr lang="en-US" sz="11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дают больше всего информации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свойств дополняют друг друга: одни подтверждают форму, другие помогают вычислять неизвестные элементы, третьи уточняют построение и середины отрезков.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опираться только на один вид данных: для полного решения задачи нужно сочетать стороны, углы и диагонали.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для обобщения свойств параллелограмма; не является результатом измерений.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выводы по 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четырёхугольника две пары противоположных сторон параллельны, это параллелограмм. Такой вывод самый прямой и часто встречается, когда на рисунке уже есть отметки параллельности.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пары противоположных сторон равны, фигура тоже является параллелограммом. Этот способ удобен, когда в задаче даны длины отрезков или равные части на чертеже.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пара противоположных сторон одновременно равна и параллельна, можно сразу сделать вывод о параллелограмме. Для доказательства это часто самый короткий путь.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для 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распознавания фигуры помогают свойства углов и диагоналей. Они позволяют находить неизвестные величины, проверять построение и уверенно переходить к более сложным задачам.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помогают увидеть фигуру по-новому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удобно распознавать разными способами: по сторонам, углам и диагоналям. Эти признаки делают доказательства короче, а задачи — понятнее и точнее.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2026-05-29T05:05:03Z</dcterms:created>
  <dcterms:modified xsi:type="dcterms:W3CDTF">2026-05-29T05:05:03Z</dcterms:modified>
</cp:coreProperties>
</file>