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" y="2782181"/>
            <a:ext cx="9144000" cy="23574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49250" y="36623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1"/>
          <p:cNvSpPr txBox="1"/>
          <p:nvPr/>
        </p:nvSpPr>
        <p:spPr>
          <a:xfrm>
            <a:off x="2372805" y="1820242"/>
            <a:ext cx="4399200" cy="8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контролирует условия для жизни и развития организмов на суше.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505850" y="760708"/>
            <a:ext cx="61323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как фактор жизни в наземно-воздушной среде
</a:t>
            </a:r>
            <a:endParaRPr lang="en-US" sz="2712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53776" y="0"/>
            <a:ext cx="508824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356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температуры на живые организмы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3947700"/>
            <a:ext cx="35682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среды регулирует процессы жизнедеятельности: обмен веществ, работу органов, а также влияет на места обитания и поведение животных и растений.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600" y="987838"/>
            <a:ext cx="4742400" cy="124117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31600" y="2309623"/>
            <a:ext cx="4742400" cy="124117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31600" y="3631406"/>
            <a:ext cx="4742400" cy="124117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5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температур в наземно-воздушной среде
</a:t>
            </a:r>
            <a:endParaRPr lang="en-US" sz="2012" dirty="0"/>
          </a:p>
        </p:txBody>
      </p:sp>
      <p:sp>
        <p:nvSpPr>
          <p:cNvPr id="9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134900"/>
            <a:ext cx="3482400" cy="94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Экстремальные температуры Земли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Антарктиде воздух может охлаждаться до −89°C, а в Ливии — подниматься до +57°C. Такие температуры — крайние значения, редко встречающиеся, но показывающие возможности живых организмов.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70000" y="2456688"/>
            <a:ext cx="3482400" cy="94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Суточные колебания в континентах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районы континентов испытывают большой перепад температур в течение суток — жаркие дни и прохладные ночи, что требует от организмов гибких адаптаций.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270000" y="3778475"/>
            <a:ext cx="3482400" cy="94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Сезонные изменения температуры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Зимние морозы сменяются летней жарой, особенно в умеренных широтах, что формирует сезонные стратегии выживания у многих видов на суше.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7659900" cy="8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Пределы температуры для продолжения жизни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049702"/>
            <a:ext cx="2745600" cy="14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животных и растений выживают при температурах от −50°C до +50°C, за пределами которых начинают страдать физиологические функции.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199200" y="2049702"/>
            <a:ext cx="2745600" cy="14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микроорганизмы способны переносить экстремальные условия — от жидкого азота при −196°C до горячих источников выше +100°C.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128400" y="2049702"/>
            <a:ext cx="2745600" cy="14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Температурные границы зависят от структуры клеток и особенностей метаболизма каждого вида, что определяет их экологическую нишу.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2704218"/>
            <a:ext cx="4205700" cy="216856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68345" y="2704218"/>
            <a:ext cx="4205700" cy="216856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8604000" cy="5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и рост растений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728575" y="1211200"/>
            <a:ext cx="3288600" cy="121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Оптимальные температуры для роста
</a:t>
            </a:r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растений растут лучше всего при температуре от +5°C до +35°C. В этих условиях активируются процессы фотосинтеза и обмена веществ, необходимые для развития.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126925" y="1211200"/>
            <a:ext cx="3288600" cy="121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экстремальных температур
</a:t>
            </a:r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морозах растения замедляют рост или погибают, а жара выше +40°C может привести к нарушению фотосинтеза и увяданию, что отражается на урожайности.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7659900" cy="8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Адаптации животных к температуре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62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окраски шерсти помогает животным отражать или поглощать тепло в зависимости от условий окружающей среды.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2455316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Густота и структура шерсти регулируют теплообмен, обеспечивая защиту от холода и перегрева.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640569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Линька позволяет адаптировать покров к сезонным изменениям температуры и условиям среды.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10" name="Text 5"/>
          <p:cNvSpPr txBox="1"/>
          <p:nvPr/>
        </p:nvSpPr>
        <p:spPr>
          <a:xfrm>
            <a:off x="6825836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Миграция и смена активности позволяют животным избегать неблагоприятных температурных условий.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292562"/>
            <a:ext cx="8612400" cy="35916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6" name="Text 1"/>
          <p:cNvSpPr txBox="1"/>
          <p:nvPr/>
        </p:nvSpPr>
        <p:spPr>
          <a:xfrm>
            <a:off x="261550" y="2700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температуры на жизненные процессы
</a:t>
            </a:r>
            <a:endParaRPr lang="en-US" sz="2212" dirty="0"/>
          </a:p>
        </p:txBody>
      </p:sp>
      <p:sp>
        <p:nvSpPr>
          <p:cNvPr id="7" name="Text 2"/>
          <p:cNvSpPr txBox="1"/>
          <p:nvPr/>
        </p:nvSpPr>
        <p:spPr>
          <a:xfrm>
            <a:off x="261550" y="7215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между температурой среды и биологическими реакциями организмов
</a:t>
            </a:r>
            <a:endParaRPr lang="en-US" sz="111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53776" y="0"/>
            <a:ext cx="508824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356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Сезонные изменения температуры и жизнь организмов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475800" y="4106700"/>
            <a:ext cx="3362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и летом повышение температуры стимулирует рост и размножение, активизируя биологические процессы и популяционную динамику.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475800" y="3206075"/>
            <a:ext cx="3362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у многих растений и животных резко снижается активность, у некоторых наступает спячка или происходит миграция на юг.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1300196"/>
            <a:ext cx="4873500" cy="28154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178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Среднемесячные температуры России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Январские температуры часто опускаются ниже −30°C в Сибири, тогда как летом на юге достигают +30°C и выше.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Резкие температурные колебания формируют адаптации растений и животных, способных выживать в разных условиях.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Росгидромета, 2023
</a:t>
            </a:r>
            <a:endParaRPr lang="en-US" sz="7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Температурные зоны и экосистемы
</a:t>
            </a:r>
            <a:endParaRPr lang="en-US" sz="2412" dirty="0"/>
          </a:p>
        </p:txBody>
      </p:sp>
      <p:sp>
        <p:nvSpPr>
          <p:cNvPr id="10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70000" y="1440902"/>
            <a:ext cx="2350800" cy="104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Холодные области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Тундра и тайга с низкими температурами создают условия для хвойных лесов и мохово-лишайниковых сообществ.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227575" y="2793959"/>
            <a:ext cx="2350800" cy="10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Умеренные леса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Средние температуры поддерживают широколиственные и смешанные леса с разнообразной флорой и фауной.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185141" y="1440902"/>
            <a:ext cx="2350800" cy="104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жара и малое количество осадков формируют уникальные экосистемы, в которых живут специально адаптированные виды.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142725" y="2793959"/>
            <a:ext cx="2350800" cy="10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Тропические влажные леса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Постоянно высокая температура и влажность создают богатейшее биоразнообразие и сложные экосистемы.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600" y="988531"/>
            <a:ext cx="4742400" cy="18802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600" y="2991433"/>
            <a:ext cx="4742400" cy="18802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8604000" cy="5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Пустынные животные: приспособления к жаре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1211200"/>
            <a:ext cx="3482400" cy="143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Фенек — мастер охлаждения в пустыне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фенека самые большие уши среди лис, они служат своеобразными радиаторами, помогая отводить лишнее тепло. Благодаря этому мелкий песец остаётся активным даже при сильной жаре в пустыне.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270000" y="3214101"/>
            <a:ext cx="3482400" cy="143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Верблюд — король выносливости и жары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Верблюды способны долго обходиться без воды, благодаря особому обмену веществ и запасам жира в горбах. Они переносят температуру воздуха до +50°C, сохраняя активность в самых суровых условиях.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83448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Эксперименты по температурным предпочтениям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1211925"/>
            <a:ext cx="4535400" cy="86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Лабораторные исследования показывают, что большинство насекомых предпочитают температуры между +20°C и +30°C, где их двигательность и жизненные процессы достигают оптимума.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2212600"/>
            <a:ext cx="4535400" cy="86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таких условиях насекомые проявляют максимальную активность, что помогает им эффективно искать пищу и избегать хищников в естественной среде.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213275"/>
            <a:ext cx="4535400" cy="86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Полученные экспериментальные данные позволяют лучше понять, как виды адаптируются к изменениям температуры и выживают в разных климатических зонах.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33960" y="0"/>
            <a:ext cx="500788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362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и миграция птиц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475800" y="4106700"/>
            <a:ext cx="3362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при повышении температуры птицы возвращаются на родину, где создают гнёзда и воспитывают потомство, пользуясь улучшившимися климатическими условиями.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9" name="Text 3"/>
          <p:cNvSpPr txBox="1"/>
          <p:nvPr/>
        </p:nvSpPr>
        <p:spPr>
          <a:xfrm>
            <a:off x="475800" y="3206075"/>
            <a:ext cx="3362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Осенью птицы покидают холодные регионы и летят в тёплые страны, чтобы найти пищу и обеспечить благоприятные условия для зимовки. Такая миграция — важный способ выживания.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2156085"/>
            <a:ext cx="4873500" cy="110370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Температурные пределы разных организмов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Температуры, в которых могут существовать различные виды организмов, отражают их физиологические особенности и адаптации.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выживают в экстремальных условиях, тогда как млекопитающие и земноводные имеют более узкий температурный диапазон, показывающий их чувствительность.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Учебники биологии
</a:t>
            </a:r>
            <a:endParaRPr lang="en-US" sz="7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83448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и испарение воды у растений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1616750"/>
            <a:ext cx="3701700" cy="10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повышением температуры возрастает интенсивность испарения влаги через листья, что может привести к обезвоживанию растений, особенно в засушливых условиях.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4185975" y="1616750"/>
            <a:ext cx="3701700" cy="10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сохранить воду, растения закрывают устьица, снижая потерю влаги, но это одновременно сокращает поступление углекислого газа для фотосинтеза.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1911125" y="2864200"/>
            <a:ext cx="3701700" cy="10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Длительная жара создаёт значительный стресс для сельскохозяйственных культур, снижая их продуктивность и повышая потребность в поливе.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33960" y="0"/>
            <a:ext cx="500788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362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освещённости на рост и температурный режим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2668700"/>
            <a:ext cx="3568200" cy="96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солнечного света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ярком солнечном освещении фотосинтез у растений ускоряется, что способствует их быстрому росту и накоплению питательных веществ. Это способствует развитию здоровой растительности.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3912720"/>
            <a:ext cx="3568200" cy="96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Риски повышенной температуры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Однако избыток тепла приводит к перегреву и выгоранию листьев, что вызывает увядание и снижение жизнеспособности растений, особенно в жаркие полуденные часы.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83448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температуры на дыхание организмов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1125200"/>
            <a:ext cx="4535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пониженных температурах дыхательные процессы замедляются, что сокращает обмен веществ и активность животных и растений.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2094124"/>
            <a:ext cx="4535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Возрастание температуры обычно ускоряет дыхание, увеличивая потребность в кислороде и энергетический обмен.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063049"/>
            <a:ext cx="4535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экстремальном холоде или жаре дыхание может полностью замедляться или прекращаться, что служит защитной реакцией или приводит к гибели.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270000" y="4031973"/>
            <a:ext cx="4535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с эффективной терморегуляцией могут поддерживать стабильное дыхание при изменениях температуры, что помогает им адаптироваться к разным условиям.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2704218"/>
            <a:ext cx="4205700" cy="216856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68345" y="2704218"/>
            <a:ext cx="4205700" cy="216856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8604000" cy="5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Антифризы у животных северных широт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728575" y="1211200"/>
            <a:ext cx="3288600" cy="121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арктические рыбы не замерзают в ледяной воде
</a:t>
            </a:r>
            <a:pPr algn="ctr" indent="0" marL="0">
              <a:lnSpc>
                <a:spcPct val="115000"/>
              </a:lnSpc>
              <a:buNone/>
            </a:pPr>
            <a:r>
              <a:rPr lang="en-US" sz="6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крови многих арктических рыб содержатся специальные белки-антифризы, которые предотвращают образование льда внутри тканей. Это уникальное биохимическое приспособление позволяет им жить при температуре воды ниже 0°C без повреждений.
</a:t>
            </a:r>
            <a:endParaRPr lang="en-US" sz="1061" dirty="0"/>
          </a:p>
        </p:txBody>
      </p:sp>
      <p:sp>
        <p:nvSpPr>
          <p:cNvPr id="9" name="Text 3"/>
          <p:cNvSpPr txBox="1"/>
          <p:nvPr/>
        </p:nvSpPr>
        <p:spPr>
          <a:xfrm>
            <a:off x="5126925" y="1211200"/>
            <a:ext cx="3288600" cy="121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 северных широт и их зимняя защита
</a:t>
            </a:r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северные насекомые вырабатывают антифризные вещества, снижающие точку замерзания их внутренних жидкостей. Эти адаптации позволяют пережить суровые зимы без повреждений от мороза.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7659900" cy="8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Температурные катастрофы и их последствия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049702"/>
            <a:ext cx="2745600" cy="14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Внезапные и экстремальные похолодания вызывают массовую гибель растений и животных, нарушая пищевые цепи и экосистемные связи.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199200" y="2049702"/>
            <a:ext cx="2745600" cy="14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Аномальные жаркие периоды приводят к засухе, снижению воды и потере биоразнообразия, что негативно сказывается на природных сообществах.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128400" y="2049702"/>
            <a:ext cx="2745600" cy="14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Длительные температурные аномалии могут иметь долговременные последствия, замедляя восстановление экосистем и уменьшая устойчивость природных зон.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29350" y="1681087"/>
            <a:ext cx="68853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9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— ключ к жизни на суше
</a:t>
            </a:r>
            <a:endParaRPr lang="en-US" sz="2912" dirty="0"/>
          </a:p>
        </p:txBody>
      </p:sp>
      <p:sp>
        <p:nvSpPr>
          <p:cNvPr id="5" name="Text 1"/>
          <p:cNvSpPr txBox="1"/>
          <p:nvPr/>
        </p:nvSpPr>
        <p:spPr>
          <a:xfrm>
            <a:off x="2372600" y="2756027"/>
            <a:ext cx="4399200" cy="8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определяет условия обитания, биологические процессы и адаптации организмов. Ее разнообразие формирует уникальность экосистем и поддерживает стабильность природы на суше.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2026-05-09T09:40:55Z</dcterms:created>
  <dcterms:modified xsi:type="dcterms:W3CDTF">2026-05-09T09:40:55Z</dcterms:modified>
</cp:coreProperties>
</file>