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арифметических квадратных корней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Арифметические корни: определение, свойства и приёмы упрощения.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корень помогает находить стороны, проверять вычисления и преобразовывать выражения. В алгебре он работает как обратное действие к квадрату, а в геометрии — связывает площадь и длину стороны.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квадратные корни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 и больше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подкоренное выражение отрицательное, арифметический квадратный корень не существует.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для таких чисел корень определён в арифметике.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8 класс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квадратных корней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собраны правила, которые используют при преобразовании корней.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удобны для произведения и частного, но не применяются к сложению и вычитанию под корнем.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8 класс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√a² равно модулю числа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само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√a² означает не исходное число a, а его неотрицательное значение. Поэтому результат всегда выбирается так, чтобы он не был меньше нуля.
</a:t>
            </a:r>
            <a:endParaRPr lang="en-US" sz="1146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положительное, то квадратный корень из a² совпадает с самим числом. Например, √7² = 7, потому что 7 уже неотрицательно.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отрицательное, корень из квадрата даёт противоположное число. Например, √(-5)² = 5, а не -5, потому что нужен неотрицательный ответ.
</a:t>
            </a:r>
            <a:endParaRPr lang="en-US" sz="1185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модулем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записывают через модуль: √a² = |a|. Модуль показывает расстояние до нуля на числовой прямой и всегда даёт неотрицательное значение.
</a:t>
            </a:r>
            <a:endParaRPr lang="en-US" sz="113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квадраты позволяют быстро возвращаться к исходному неотрицательному числу без лишних вычислений.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 корнем находится полный квадрат, арифметический корень даёт целое число.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8 класс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квадратов и корней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корня из произведения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и b неотрицательны, то корень из произведения равен произведению корней. Это правило позволяет разбирать число под корнем на удобные множители и упрощать запись.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полного квадрата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стараются выделить среди множителей полный квадрат. Тогда его корень выносится наружу, а под знаком корня остаётся более простое число.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√72 = √(36·2) = 6√2, а √50 = √(25·2) = 5√2. Такой приём особенно полезен в вычислениях и проверке ответов.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особенно полезно, когда оба числа являются точными квадратами. Тогда дробь преобразуется в простой и короткий ответ без лишних действий.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√(81/16) = √81/√16 = 9/4. Делить на ноль нельзя, поэтому знаменатель должен быть больше нуля.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 дроби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числитель и знаменатель неотрицательны, а знаменатель положителен, то корень из дроби можно разложить на корень числителя и корень знаменателя.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корня из частного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упрощать выражения с корнями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преобразования выражений вида √72, √98, √200 и похожих.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упрощения корня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выражения √72. Число 72 удобно представить как произведение 36 и 2, потому что 36 — полный квадрат и его корень находится сразу.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Извлечение корня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применяем свойство корня из произведения: √72 = √(36·2) = √36·√2 = 6√2. Полный квадрат выносится за знак корня.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ответ короче, чем исходная запись, и его проще использовать в следующих вычислениях. Именно поэтому упрощение корней часто помогает в школьных задачах.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377943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8 класс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какие записи нарушают свойства арифметического квадратного корня и почему важно проверять условия применения формул.
</a:t>
            </a:r>
            <a:endParaRPr lang="en-US" sz="1069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корней работают не всегда: перед преобразованием нужно проверять область допустимых значений и помнить, что не каждую запись можно упростить одинаково.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корнями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корней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850600" y="1459925"/>
            <a:ext cx="4370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одинаковые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Складывать и вычитать можно лишь те корни, у которых одинаковое подкоренное число. Тогда объединяются только коэффициенты, а знак корня остаётся без изменений.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3850600" y="2768990"/>
            <a:ext cx="4370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корни не объединяются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 корнем стоят разные числа, выражение не сводится к одному корню. Например, √2 + √3 нельзя превратить в более простой вид.
</a:t>
            </a:r>
            <a:endParaRPr lang="en-US" sz="1183" dirty="0"/>
          </a:p>
        </p:txBody>
      </p:sp>
      <p:sp>
        <p:nvSpPr>
          <p:cNvPr id="11" name="Text 4"/>
          <p:cNvSpPr txBox="1"/>
          <p:nvPr/>
        </p:nvSpPr>
        <p:spPr>
          <a:xfrm>
            <a:off x="3850600" y="4078055"/>
            <a:ext cx="4370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2√3 + 5√3 = 7√3 похожа на сложение одинаковых предметов: две тетради и пять тетрадей дают семь тетрадей, а не новый вид тетради.
</a:t>
            </a:r>
            <a:endParaRPr lang="en-US" sz="11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что при одинаковом подкоренном числе можно объединить слагаемые и получить один корень с большим коэффициентом.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корни одинаковые, складываются только коэффициенты. При разных подкоренных числах объединение невозможно, поэтому выражение остаётся суммой отдельных слагаемых.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96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«Арифметические квадратные корни», 8 класс
</a:t>
            </a:r>
            <a:endParaRPr lang="en-US" sz="896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и разные корни в выражениях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Разложить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число раскладывают на произведение, где один множитель — полный квадрат. Например, 18 удобно представить как 9·2, а 200 — как 100·2.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Вынести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корень из полного квадрата выносят наружу, а оставшийся множитель оставляют под знаком корня. Так получают 3√2, 5√2 или 10√2.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делитель-квадрат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наибольший полный квадрат, который делит число под корнем. Это позволяет быстро выделить удобный множитель и сократить запись без лишних вычислений.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корней из больших чисел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447" y="1734625"/>
            <a:ext cx="3287557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 приближённые значения корней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корни выражаются точно, а какие записываются приближённо с десятичными знаками.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квадраты дают точный результат, а корни из неполных квадратов обычно записывают приближённо, если нужна числовая оценка.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46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квадратных корней из школьного курса математики
</a:t>
            </a:r>
            <a:endParaRPr lang="en-US" sz="846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верных примера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идея работает и для другой площади: при 81 см² сторона квадрата равна 9 см. Здесь квадратный корень показывает обратное действие к возведению в квадрат и помогает быстро восстановить длину стороны без перебора вариантов.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по 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площадь квадрата, можно сразу найти его сторону с помощью квадратного корня. При площади 64 см² сторона равна 8 см, потому что 8² = 64. Это удобно в задачах, где известна только площадь фигуры.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квадратный корень связан с площадью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с помощью квадрата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убедиться в правильности найденного значения квадратного корня.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181" y="1162275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32013" y="1162275"/>
            <a:ext cx="200925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2925" y="1168905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54469" y="1162275"/>
            <a:ext cx="234413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свойства корней в школьных задачах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сторон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корней помогают находить длины сторон квадратов и других фигур, если известна площадь или получено уравнение с полным квадратом.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вычислениях удобно выделять полные квадраты, сокращать дроби и записывать результат в более коротком и наглядном виде, особенно в примерах на преобразование.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корни часто встречаются при решении простых уравнений, где нужно аккуратно выделить корень и затем проверить, подходит ли найденное значение.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получен без калькулятора, его можно быстро проверить, возведя число в квадрат. Это помогает обнаружить ошибку ещё до записи окончательного ответа.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корней особенно полезны, когда нужно быстро преобразовать выражение или проверить ответ без длинных вычислений.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практическую пользу дают упрощение выражений и проверка решений: именно они чаще всего экономят время в школьных задачах.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арифметических квадратных корней, 8 класс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свойства квадратных корней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Арифметический квадратный корень существует только для неотрицательных чисел. Его свойства помогают упрощать выражения, находить точные значения и быстро проверять вычисления в задачах по алгебре.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2026-05-29T15:06:05Z</dcterms:created>
  <dcterms:modified xsi:type="dcterms:W3CDTF">2026-05-29T15:06:05Z</dcterms:modified>
</cp:coreProperties>
</file>