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картина «Лесная чаща»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лес, полный тайны, оживает в звуках.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умеет рисовать лес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показывать не только людей, но и место действия. Темп, громкость, ритм и звуковые краски помогают услышать лес спокойным, тревожным или загадочным — и легко включают воображение.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признаки лесной чащи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помогает слушателю шаг за шагом входить в густой лес и чувствовать осторожность, будто впереди может скрываться что-то неизвестное.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и резкие акценты добавляют напряжение: они напоминают хруст ветки, внезапный шорох или остановку человека, который прислушивается.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динамика делает звучание далёким и приглушённым, как если бы звуки пробивались сквозь плотные ветви, туман и высокие стволы деревьев.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создают ощущение длинной тропинки и бесконечной чащи, где каждый новый звук кажется частью большого лесного пути.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деревья и узкая тропинка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лесная чаща выглядит плотной и почти непроходимой. Переплетённые ветви, мох, туман и узкая тропинка словно подсказывают, что путь здесь не будет лёгким. Музыка передаёт это тем, что звучит осторожно и не спешит раскрывать тайну.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света между стволами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тёмном лесу появляется маленькое светлое пятно — как луна или лучик между деревьями. В музыке такой момент слышится как более прозрачное и светлое звучание. Оно делает картину не только тревожной, но и красивой.
</a:t>
            </a:r>
            <a:endParaRPr lang="en-US" sz="1064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будто слушает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Чаща в музыкальном образе не просто стоит вокруг, а словно наблюдает за путником. Кажется, что деревья хранят секреты и тихо проверяют смелость героя. Поэтому звучание остаётся приглушённым, таинственным и немного сказочным.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лесная чаща оживает в музыке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музыке лесной чащи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здесь — осторожное ожидание. Музыка как будто замирает перед шагом вперёд и заставляет слушателя прислушиваться к каждому тихому звуку в лесу.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картине есть лёгкая сказочная грусть. Она не пугает, а скорее делает лес загадочным, словно за деревьями вот-вот появится необычная история.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и громкое звучание здесь не подходит. Лучше слышатся спокойствие, неизвестность и интерес: что скрывается в темноте между стволами?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948" y="1900220"/>
            <a:ext cx="45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выразительности создают образ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 делает лес далёким и таинственным. Оно словно просит слушателя идти медленно, не шуметь и не нарушать лесную тишину.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ритм с паузами помогает представить осторожные шаги. Музыка будто останавливается, оглядывается и снова двигается вперёд.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передаёт медленное движение сквозь чащу, а отдельные резкие звуки добавляют напряжение и напоминают о неожиданностях леса.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тембр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тёмные тембры делают образ густым и плотным. Из-за этого кажется, что путь в лесу длинный и не сразу понятный.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звуки, похожие на лесные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под ногами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лес может звучать так, словно кто-то идёт по сухим листьям. Шорохи и тихие постукивания напоминают шаги, которые слышны неясно и осторожно. От этого вся картина становится похожей на маленькое приключение без слов.
</a:t>
            </a:r>
            <a:endParaRPr lang="en-US" sz="735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Шепот листвы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Лёгкие, едва заметные звуки могут напоминать ветер, который трогает ветки и листья. Такие детали делают лес живым, даже если он кажется неподвижным. Слушателю легко представить, как чаща тихо отвечает на каждый звук.
</a:t>
            </a:r>
            <a:endParaRPr lang="en-US" sz="761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 сухой ветки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резкий акцент в музыке похож на внезапный треск ветки под ногой. Он сразу привлекает внимание и немного настораживает. Именно такие звуковые «сюрпризы» помогают почувствовать, что лес хранит свои секреты.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ритм в этой картине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вступает осторожно, без спешки. Сразу чувствуется, что герой только входит в лес и ещё не знает, что ждёт впереди.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прислушивание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становятся короче, между ними появляются остановки. Слушатель словно вместе с героем замирает и вслушивается в тишину.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движение вперёд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неровный, как шаги по незнакомой тропинке. Каждая фраза будто проверяет дорогу, прежде чем продолжить путь.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 тайна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акценты делают лес ещё загадочнее. После них кажется, что чаща становится гуще, а путь — сложнее и интереснее.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звуковых краски помогают услышать лес как живую и загадочную картину.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учебного задания к презентации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различить, что именно «живет» в музыке: тень леса, птицу, ветер или светлый проблеск. Источник образа строится на нескольких звуковых красках, которые вместе создают чащу.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звуки в одном образе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Тёмно-зелёные и коричневые краски хорошо сочетаются с тихими низкими звуками. Так лес кажется плотным, глубоким и немного таинственным, будто в нём спрятана старая сказка.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картине появляется лунный свет, музыка становится светлее и прозрачнее. Тогда даже в тёмной чаще слышится красота, и лес уже не пугает, а зовёт посмотреть внимательнее.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движение героев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двигаются медленно и осторожно, словно прислушиваются к каждому шороху. Музыка задает тихий, сдержанный шаг и сразу показывает, что путь непростой.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звучат короткие паузы, будто герои останавливаются и смотрят по сторонам. В этот момент особенно слышны тревога, настороженность и ожидание следующего звука.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и внимание
</a:t>
            </a:r>
            <a:endParaRPr lang="en-US" sz="1118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пути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пауз музыка снова движется вперед, но не спеша. Так становится понятно, что герои волнуются, однако не отступают и продолжают идти через чащу.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будто слушает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музыкальной картине лес не просто окружает героев, а словно присматривается к ним. Его тишина кажется живой, а приглушенные звуки создают ощущение скрытого наблюдения. Слушатель чувствует, что чаща хранит свои тайны очень бережно.
</a:t>
            </a:r>
            <a:endParaRPr lang="en-US" sz="1046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 среди деревьев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напоминать шорох листьев, едва слышный ветер и случайный треск ветки. Такие звуковые намеки делают природу почти говорящей. Она как будто подает знаки тем, кто идет через темный лес.
</a:t>
            </a:r>
            <a:endParaRPr lang="en-US" sz="11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за туманом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звучании появляются неожиданные повороты, лес начинает казаться загадочным и волшебным. Туман, тени и редкие светлые проблески будто меняют картину на глазах. Природа в музыке становится не фоном, а настоящим участником события.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музыкальной истории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лес в музыке звучит свободно и просторно: в нем больше воздуха, ясных интонаций и спокойствия. Лесная чаща, наоборот, кажется тесной и закрытой.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светлом лесу мелодия обычно течет ровно и мягко, а в чаще чаще слышны осторожные шаги, паузы и напряженные повороты. Это делает звучание более собранным.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лес вызывает ощущение прогулки и отдыха, а чаща — путь, где нужно быть внимательным. В ней слышится неизвестность, поэтому музыка становится серьезнее.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светлого леса подходят прозрачные краски и легкие тембры, а для чащи — низкие звуки, приглушенная динамика и редкие акценты. Вместе они создают совсем разное настроение.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лесная чаща отличается от светлого леса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признаков помогают услышать образ густого леса.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описания музыкальных средств в теме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пять признаков — тихое начало, повтор, паузы, низкое звучание и резкие акценты — складываются в картину таинственной чащи.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красота темного леса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чаща в музыке не пугает совсем безнадежно. Мягкие звуки и редкие светлые интонации делают ее похожей на сказку, где за тенью обязательно прячется красота.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мелодические линии словно пропускают сквозь деревья маленькие лучи света. Поэтому музыка одновременно настораживает и притягивает: хочется слушать дальше, чтобы узнать, что скрыто в глубине леса.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музыкальная картина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осторожность: музыка звучит тихо, и хочется прислушаться. Это помогает детям понять, что в лесу нужно быть внимательным и не торопиться.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приходит ожидание: что же будет дальше, не появится ли светлый поворот? Такое чувство держит внимание и помогает следить за развитием музыки.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интерес. За каждым звуком будто прячется маленькая тайна, а это делает слушание похожим на увлекательное путешествие без карты и без указателей.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остается ощущение сказочного приключения. Музыкальная картина не страшит, а увлекает, потому что в ней есть загадка, движение и добрый намек на выход.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строит образ лесной чащи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музыкальных средств показывает, как из тихих деталей рождается образ густого и таинственного леса.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чаща как испытание в музыке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чаща проверяет героя на смелость и внимательность. Музыка передает это медленным движением, тихими остановками и ощущением, что каждый шаг нужно делать очень аккуратно.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конце тропы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звучании появляется более светлая тема, она похожа на надежду. Тогда лес уже не кажется бесконечным, а путь к выходу становится чуть яснее и добрее.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4779" y="1916387"/>
            <a:ext cx="63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4948" y="3648244"/>
            <a:ext cx="54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эту музыкальную тему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Тему легко узнать по тихим звукам, паузам и редким акцентам. Они помогают услышать, как музыка осторожно идет сквозь густую чащу.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Представляем лес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краски, низкие тембры и плотное звучание сразу вызывают образ тесного леса. В воображении появляются деревья, туман и узкая тропинка.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Чувствуем тайну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становится приглушенным и немного загадочным, возникает ожидание чего-то неизвестного. Это делает музыку похожей на сказочный вечер в лесу.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 и короткие остановки помогают представить героев, которые осторожно идут вперед. Такой музыкальный шаг запоминается особенно хорошо.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чащу видимой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картина «Лесная чаща» показывает, как звуки могут нарисовать темный, загадочный и красивый лес. Она учит слушать настроение, движение и тайну в музыке.
</a:t>
            </a:r>
            <a:endParaRPr lang="en-US" sz="13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2026-05-24T23:08:29Z</dcterms:created>
  <dcterms:modified xsi:type="dcterms:W3CDTF">2026-05-24T23:08:29Z</dcterms:modified>
</cp:coreProperties>
</file>