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представить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слово, слышим его, читаем и ставим на место в речи.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может появиться в букваре, сказке, задании или обычном разговоре. Сначала мы слышим его, потом видим, произносим и постепенно понимаем, как оно живёт в речи.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приходит к нам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 значение слова: что оно называет и о чём сообщает. Без этого слово остаётся просто набором звуков и букв.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услышать его звучание и заметить ударение. Оно помогает правильно читать, говорить и не путать похожие слова.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полезно увидеть, как слово работает в предложении. Тогда становится ясно, в каком месте речи оно встречается и почему оно уместно именно там.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узнать о слове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картинка помогают друг другу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предмет, картинка сразу делает его понятнее: мяч, дом, кот или мост узнаются быстрее, чем в длинном объяснении.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словом удобно показать сам предмет, его рисунок и короткую подпись. Так легче запомнить слово и не перепутать его с похожим.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знакомиться с новым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услышать, понять, произнести и запомнить слово.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3750" y="1934332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слова: о чём оно говорит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признак: красный, весёлый, маленький, тихий. Такие слова уточняют предмет и делают речь ярче, точнее и выразительнее.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предмет: стол, книга, мяч, дом. Такие слова легче всего показать, потрогать или нарисовать, поэтому они быстро становятся знакомыми.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действие: бежит, рисует, играет, читает. Эти слова показывают, что делает предмет или человек, и помогают увидеть движение в предложении.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полезно сразу замечать, к какой группе относится слово. Тогда легче строить предложения, понимать текст и отвечать без долгой паузы.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для понимания
</a:t>
            </a:r>
            <a:endParaRPr lang="en-US" sz="11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показывает, какой слог звучит сильнее других. Если его услышать, слово легче произнести правильно, а иногда и быстрее узнать в тексте.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молоко, сорока и магазин удобно проговаривать медленно, по слогам. Когда ударение слышно отчётливо, читать становится спокойнее, а ошибок — меньше.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написание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трудное 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слово и находим букву, которая требует особого внимания. Это помогает не потерять её в памяти.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Пишем коротко и аккуратно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слово несколько раз, не спеша. Полезно следить за одной выделенной буквой и не торопиться.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Повторяем сразу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письма ещё раз произносим слово и используем его в короткой фразе. Так написание закрепляется надёжнее.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Читаем и проговариваем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раз читаем слово вслух, делим его на слоги и произносим медленно. Так буквы лучше запоминаются.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незнакомое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понять слово по контексту, словарю и примеру.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его родственники
</a:t>
            </a:r>
            <a:pPr algn="ctr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 словно зовёт за собой целую семью. Рядом с ним живут лесок, лесной и лесник. У каждого слова свой смысл, но общий корень помогает увидеть их родство и легко заметить связь между ними.
</a:t>
            </a:r>
            <a:endParaRPr lang="en-US" sz="124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собираются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родственные слова, язык становится похож на большой конструктор. Из одного корня вырастают новые слова, и каждое добавляет своё значение. Так лес превращается то в лесок, то в лесной, то в лесник.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помогают быстрее понимать смысл и лучше запоминать написание. Если ученик видит знакомый корень, ему проще догадаться, что слова связаны между собой. Это почти как семейный альбом, только для слов.
</a:t>
            </a:r>
            <a:endParaRPr lang="en-US" sz="11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сказать почти то же самое по-разному: смелый и храбрый, быстрый и проворный. Такие слова делают речь живее и помогают не повторяться.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 противоположные слова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противоположные признаки или действия: высокий — низкий, громкий — тихий, радоваться — грустить. С ними легче заметить, чем одно слово отличается от другого.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похожие слова, можно выбрать самое точное. Тогда мысль звучит яснее, а слушателю проще понять, что именно хотел сказать говорящий.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удобно сравнивать в играх и заданиях. Ребёнок быстрее запоминает значение, если ищет не только сходство, но и противоположность.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Новое слово лучше всего встречать в коротком предложении. Тогда видно, с какими словами оно дружит и какую работу выполняет в речи.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Простая фраза помогает запомнить слово без лишнего труда. Её легче прочитать, повторить и изменить, если нужно придумать свой пример.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слово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учебных шагов: от звучания слова к его пониманию и употреблению в речи.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585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запомнить слово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Путаются звук и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слышится одно, а пишется другое, ребёнок может ошибиться при чтении. Важно спокойно сравнить звучание, написание и не спешить с ответом.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Теряется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 слово легко произнести неверно, а потом и запомнить труднее. Короткое проговаривание по слогам помогает услышать сильный слог и удержать его в памяти.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объяснение или непонятный пример быстро утомляют. Лучше двигаться маленькими шагами: услышать слово, понять его смысл, повторить и сразу использовать в короткой фразе.
</a:t>
            </a:r>
            <a:endParaRPr lang="en-US" sz="13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со словом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для слова-предмета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можно показать слово, яркий рисунок и короткую подпись. Если это мяч, дом или кот, картинка сразу подсказывает смысл и помогает не перепутать слово с другим.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для слова-действия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действия удобно добавить простую схему или маленький рисунок с движением. Слово бежит или рисует становится понятнее, когда рядом видно, кто и что делает.
</a:t>
            </a:r>
            <a:endParaRPr lang="en-US" sz="1220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для слова-признака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признак, карточка может показать цвет, размер или настроение. Подпись в один-два слова помогает заметить главное и легко вспомнить нужное значение.
</a:t>
            </a:r>
            <a:endParaRPr lang="en-US" sz="12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слово уже знакомо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по шагам: значение, изображение, чтение, употребление и уточнение связи с другими словами.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найти новое слово в тексте и подчеркнуть его цветным карандашом. Так оно сразу становится заметнее, будто само просится в тетрадь.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упражнения со словом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выбрать верную картинку к слову или, наоборот, подобрать слово к рисунку. Такая игра помогает быстро понять значение и не зевать на уроке.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предложения запоминаются особенно хорошо. Если в фразе есть кот, мост или мяч, детям легче представить картинку и произнести слово без напряжения.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хоровое чтение и короткие ответы по цепочке. Когда слово звучит несколько раз, оно успевает поселиться в памяти и перестаёт пугаться.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книге и в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слово может звучать волшебно, а в объявлении — очень точно и коротко. В задаче оно помогает понять условие, а в разговоре делает мысль живой и понятной.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знак на странице может менять смысл в зависимости от соседних слов. Поэтому важно читать не только само слово, но и всё предложение целиком.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представлять слово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Тренируется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запоминается через звучание, картинку, письмо и предложение. Такой набор упражнений укрепляет память и помогает удерживать новое слово в голове надолго.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читать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знакомо, ребёнок быстрее читает текст и меньше останавливается на каждом трудном месте. Чтение становится плавнее и уже не похоже на бег с препятствиями.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отвечать
</a:t>
            </a:r>
            <a:pPr algn="ctr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помогают точнее строить ответ на уроке. Ребёнку легче подобрать нужное выражение и не искать его долго, как потерявшийся карандаш в пенале.
</a:t>
            </a:r>
            <a:endParaRPr lang="en-US" sz="1577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понятным, оно уже не кажется скучным и чужим. Ребёнку хочется искать новые слова, играть с ними и узнавать, как они живут в речи.
</a:t>
            </a:r>
            <a:pPr algn="ctr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интерес к языку
</a:t>
            </a:r>
            <a:endParaRPr lang="en-US" sz="11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оживает, когда его понимают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своим, если его видят, слышат, читают и используют в предложении. Тогда оно помогает говорить точно, а русский язык открывается как интересная и понятная страна.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2026-05-21T15:26:31Z</dcterms:created>
  <dcterms:modified xsi:type="dcterms:W3CDTF">2026-05-21T15:26:31Z</dcterms:modified>
</cp:coreProperties>
</file>