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слагаемых: базовое правило алгебры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выражения, сохраняя их значение.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объединять одинаковые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выражении встречаются одинаковые буквенные части, их можно объединить и получить более короткую запись. Это помогает быстрее считать, проверять ответы и уверенно работать с уравнениями.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слагаемые в алгебраическом выражении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найти части с одинаковой буквенной частью. После этого становится ясно, какие слагаемые можно объединить, а какие нужно оставить без изменений.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бывают числовыми, буквенными и числово-буквенными. Число 7 — числовое слагаемое, а 4a и −2a — числово-буквенные.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4a + 7 − 2a слагаемые — это 4a, 7 и −2a. Каждое из них участвует в общем значении выражения отдельно.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 — это элементы выражения, разделённые знаками «+» и «−». Именно они показывают, какие величины складываются или вычитаются в 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подобных слагаемых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букв тоже должны быть одинаковыми. Слагаемые x и x² не являются подобными, потому что степень у буквы разная.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содержат одни и те же буквы. Если буквы различаются, объединять такие части нельзя, даже если числа перед ними похожи.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может меняться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перед буквами могут быть разными: 3x и −8x — подобные. Меняется только коэффициент, а буквенная часть остаётся той же.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слагаемые можно было объединить, их буквенная часть должна совпадать полностью. Например, 5ab и 2ab — подобные, а 4xy и 4x — нет.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 неподобные слагаемые: сравнение примеров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слагаемые можно объединять, а какие — нет.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объединения должны совпадать буквы и их степени; коэффициенты могут быть разными.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приведения подобных слагаемых, курс алгебры 7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приведения подобных слагаемых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алгебраического выражения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8x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из выражения 3x + 5x, когда складывают коэффициенты 3 и 5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объединении подобных слагаемых меняется только число перед буквой. Буквенная часть остаётся прежней, поэтому запись становится короче и удобнее для дальнейших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 подобных слагаемых, алгебра 7 класса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выполняется вычитание подобных слагаемых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игнорировать знак минус и смотреть только на буквы. Тогда ответ получается неверным, хотя сами слагаемые выглядят похожими.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каждый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6x − 2x − x последний минус тоже влияет на коэффициент. Его можно представить как −1x, поэтому все числа складываются с учётом знаков.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Вычитать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разные, их можно вычесть: 9 − 4 = 5. Поэтому 9y − 4y превращается в 5y без изменения буквенной части.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9y − 4y важно смотреть не только на числа, но и на знак минус. Он показывает, что второе слагаемое вычитается из первого.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сокращается запись после приведения подобных слагаемых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выражение становится компактнее, а дальнейшие вычисления выполняются быстрее и с меньшим риском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уменьшает длину записи, но не меняет значение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курса алгебры 7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объединяем каждую группу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2a и −3a объединяются отдельно, а 5b и b — отдельно. Коэффициенты складываются внутри своей группы.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упрощённую запись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выходит −a + 6b. Разные буквы не соединяются между собой, поэтому важно сохранять порядок и знаки при записи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группы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сначала ищут слагаемые с одинаковыми буквами: отдельно для a и отдельно для b. Это помогает не смешивать разные переменные.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групп подобных слагаемых в одном выражении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отрицательных коэффициентов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и отрицательное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подобных слагаемых учитывают не только буквы, но и знаки перед коэффициентами. Если один коэффициент отрицательный, его нужно включить в общий расчёт как число со знаком минус.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−4x + 9x коэффициенты имеют разные знаки, поэтому считают 9 − 4. В результате остаётся 5x, а буквенная часть x не изменяется.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отрицательных слагаемых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коэффициента отрицательные, они складываются по модулю, а результат тоже записывается со знаком минус. Например, −3m − 2 m = −5m.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знак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слагаемым показывает, что это не просто число, а вычитаемая часть выражения. Поэтому при упрощении знак нельзя пропускать или менять случайно.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приводят к неверному ответу и почему объединение возможно только для одинаковых буквенных частей.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объединяют неподобные слагаемые. Проверка букв и степеней позволяет сразу увидеть, можно ли упрощать выражение.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приведения подобных слагаемых, алгебра 7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упрощении выражений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слагаемые можно объединять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количество букв, а три возможные группы слагаемых, которые ученик встречает в выражении перед упрощением.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Объединять можно только первую группу: одинаковая буква и одинаковая степень. Остальные группы требуют отдельного рассмотрения.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 теме «Приведение подобных слагаемых»,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в выражениях со скобками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раскрыть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шаге убирают скобки и записывают все слагаемые отдельно. Например, 2(x + 3) превращается в 2x + 6, после чего выражение становится удобнее для дальнейшего упрощения.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объединить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находят одинаковые буквенные части и складывают или вычитают коэффициенты. Так в выражении 2x + 6 + 4x получают 6x + 6.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минус, знаки внутри меняются на противоположные. Это помогает избежать ошибок и правильно упростить выражение до окончательного ответа.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 выражением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скобки, знаки и одинаковые буквенные части.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умение нужно на уроках алгебры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величинами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полезно в задачах на периметр, стоимость и скорость, где приходится складывать одинаковые части. Упрощённая запись делает вычисления понятнее и аккуратнее.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сокращает запись и помогает быстрее получать ответ. Вместо длинного выражения ученик работает с короткой формой и меньше отвлекается на лишние детали.
</a:t>
            </a:r>
            <a:endParaRPr lang="en-US" sz="1147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формулам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формулами подобные слагаемые часто встречаются в одном выражении. Умение объединять их помогает легче преобразовывать записи и сравнивать разные способы решения.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короче, проще заметить знак минус, лишнее слагаемое или неверный коэффициент. Это особенно важно в длинных примерах и при проверке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решением уравнений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удобно подставить его в исходное уравнение и убедиться, что равенство верно. Такой способ проверки помогает избежать случайных ошибок в 7 классе.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x остаётся один коэффициент, проще разделить обе части уравнения на это число. Так можно аккуратно найти значение неизвестного и не запутаться в вычислениях.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Упростить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подобных слагаемых легче увидеть, какие числа и буквенные части остаются в уравнении. Это помогает быстрее перейти к переносу слагаемых и выполнению следующих преобразований.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одинаковые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сначала объединяют подобные слагаемые в одной части записи. Например, 3x + 5x заменяют на 8x, чтобы выражение стало короче и понятнее для дальнейших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примера по шагам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4x + 7 − 2x + 3 буквы и числа удобно рассматривать отдельно, чтобы не смешать разные типы слагаемых.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подобных слагаемых выражение становится короче: 2x + 10. Количество частей уменьшается, а значение сохраняется.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«Приведение подобных слагаемых», 7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правила, которые нужно помнить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Объединять можно только те слагаемые, у которых совпадают буквы и степени. Если хотя бы один элемент отличается, слагаемые считаются неподобными и не складываются напрямую.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91409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упрощении складывают или вычитают только числовые коэффициенты. Буквенная часть остаётся прежней, поэтому x, a или m не исчезают и не заменяются другими символами.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1781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буквы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 разными буквами не объединяются между собой. Записи 3x и 3y, а также 5ab и 5abc относятся к разным группам и требуют отдельного рассмотрения.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32153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слагаемым влияет на значение коэффициента. Если его не учесть, можно получить неправильный ответ, особенно в выражениях с несколькими вычитаемыми частями.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52525" y="2408686"/>
            <a:ext cx="131841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полезно сравнить исходное и полученное выражение. Если значение сохранилось, а запись стала короче, приведение подобных слагаемых выполнено 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 — ключ к ясной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сделать алгебраическое выражение короче, не меняя его значения. Умение объединять подобные слагаемые помогает считать быстрее, избегать ошибок и уверенно двигаться к решению уравнений.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2026-05-29T23:30:33Z</dcterms:created>
  <dcterms:modified xsi:type="dcterms:W3CDTF">2026-05-29T23:30:33Z</dcterms:modified>
</cp:coreProperties>
</file>