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одновидовое сообщество: обзор темы и ключевые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1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особей одного вида, существующая на однородной территории.
</a:t>
            </a:r>
            <a:endParaRPr lang="en-US" sz="332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началось в XIX веке с теории Дарвина о естественном отборе. Позже Четвериков развил популяционную генетику, раскрыв механизмы наследственной изменчивости. Современная экология рассматривает популяции как основополагающие звенья природных сообществ и их охраны.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научного понимания популяций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выделения популяции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регулярно обитающая на определённой территории с возможностью свободного скрещивания.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характеризуется общим генофондом и генетической структурой, обеспечивающей адаптивность и устойчивость вида.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присущи пространственная изолированность и численность, достаточная для самостоятельного поддержания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популяций природы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Карельская популяция бурого медведя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Карелии обитает устойчивая популяция бурых медведей, сохраняющая численность благодаря охране и богатству среды. Территориальная связь и одновидовой состав обеспечивают её стабильность.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грачей в пригороде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грачи образуют многочисленные стаи в пригородных лесах, где обитают на ограниченной территории и взаимодействуют друг с другом согласно поведенческим нормам вида.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обыкновенных лягушек на одном пруду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пруд служит средой для обыкновенных лягушек, где особи размножаются и поддерживают численность, образуя пространственно ограниченную и генетически единую популяцию.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и параметры популяции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отражает общее количество особей в популяции на конкретной территории.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— число особей на единицу площади или объема, влияет на взаимодействия внутри группы.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структуры определяют потенциал воспроизводства и динамику популяции.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адаптивность, а территориальная ограниченность отличает популяцию от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роста численности популяций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сменяется логистическим замедлением при достижении ресурсных лимитов.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иллюстрируют влияние ограничений среды на устойчивость численности в природных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мышей, полевые наблюдения за зайцами, 2010-2020 гг.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 её влияние на популяцию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обеспечивают пополнение и динамический рост численности в весенний период, повышая адаптивность к изменениям.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животные гарантируют устойчивость популяции, сохраняя социальные и репродуктивные функции в сезон зрелости.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молодых особей в росте популяции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взрослых особей на стабильность
</a:t>
            </a:r>
            <a:endParaRPr lang="en-US" sz="13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популяции: определение и значение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— это количество особей на единицу площади, отражает степень заселённости среды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наблюдается у видов с быстрым размножением или во время массовых нашествий.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присуща крупным хищникам, снижая конкуренцию и поддерживая баланс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окраски бабочек повышают шансы на выживание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оттенков у бабочек позволяет адаптироваться к разным условиям среды, снижая риск массового исчезновения от хищников и неблагоприятных факторов.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у одного вида как способ устойчивости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в генах снижает сопротивляемость болезням, тогда как вариативность окраски и черт даёт преимущество в выживании и размножении.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однородность в популяциях
</a:t>
            </a:r>
            <a:endParaRPr lang="en-US" sz="22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популяций разных видов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важные параметры: численность, ареал, плотность и средний возраст представителей разных видов из региональных исследований.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грызуны характеризуются большей численностью и плотностью, тогда как крупные млекопитающие — меньшими показателями.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зоологические исследования,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состояние популяции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действие хищников, конкуренцию между видами и здоровье особей через паразитов, что напрямую влияет на численность и выживаемость популяции.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условия, такие как температура, влажность и сезонные колебания климата, определяют комфорт среды обитания и могут изменять поведение и размножение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включают вырубку лесов, загрязнение окружающей среды и изменение земель под сельское хозяйство, что часто приводит к сокращению естественных местообитаний.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могут воздействовать кратковременно или длительно, вызывая резкое снижение или восстановление численности, изменяя устойчивость и структуру популяций.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и развития популяции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влияющих на устойчивость популяции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разрушения и восстановления популяций
</a:t>
            </a:r>
            <a:endParaRPr lang="en-US" sz="2614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зубра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численность зубра упала ниже 50 особей из-за браконьерства и утраты среды обитания. Благодаря заповедникам и искусственному разведению вид смог восстановиться и вернуться в природу.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стеллеровой коровы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европейских мореплавателей привела к полному исчезновению стеллеровой коровы за 27 лет после открытия. Этот пример подчеркивает угрозу человеческой деятельности для популяций без защиты.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популяции и одновидовые сообщества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утрате среды обитания лесных животных и снижению их численности в природных популяциях.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видов в экосистемы (интродукция) изменяет структуру сообществ, иногда подавляя местные виды и вызывая экологические дисбалансы.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и запрет на охоту позволяют восстановить редкие виды, повышая их численность и сохраняя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популяции в экосистемах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обеспечивают стабильность пищевых цепей, поддерживая равновесие между хищниками и их добычей.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веществ: например, дождевые черви ускоряют разложение органики и обогащают почву.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популяции влияют на баланс всей экосистемы и могут вызвать каскадные эффекты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Стадный инстинкт у копытных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например, лоси и козы, объединяются в стада, что повышает защиту от хищников, увеличивает шансы выживания и делает поиск пищи более эффективным.
</a:t>
            </a:r>
            <a:endParaRPr lang="en-US" sz="1047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 волков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Волчьи стаи имеют строгую социальную структуру, где лидер координирует охоту и распределение ресурсов, что способствует успешному существованию популяции.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гнездование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птиц строят большие гнезда вместе, обеспечивая защиту потомства от хищников и благоприятные условия для развития яиц и птенцов.
</a:t>
            </a:r>
            <a:endParaRPr lang="en-US" sz="109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внутри популяций: примеры и значение
</a:t>
            </a:r>
            <a:endParaRPr lang="en-US" sz="2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неблагоприятных факторов на численность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резко снижает численность грызунов, влияние эпидемии усиливает спад. При улучшении условий численность частично восстанавливается.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вызывают резкие колебания численности, от которых популяции восстанавливаются зависимо от условий и ресурсов.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исследование,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популяций к условиям окружающей среды
</a:t>
            </a:r>
            <a:endParaRPr lang="en-US" sz="2188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птиц позволяют избегать холодных зим и находить пищу там, где условия благоприятнее для выживания.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ежей и бурых медведей снижает потребность в энергии в период нехватки пищи и холода, обеспечивая выживание.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тела — например, у зайца зимой становится белым для маскировки на снегу, снижая риск быть замеченным хищниками.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резистентность к заболеваниям развивается при длительном воздействии патогенов, что увеличивает шансы выживания популяции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популяционного многообразия
</a:t>
            </a:r>
            <a:endParaRPr lang="en-US" sz="237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 в снижении риска вымирания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разнообразных популяций с разными адаптациями снижает опасность исчезновения вида при резких изменениях условий окружающей среды, обеспечивая его устойчивость.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Мозаичная структура популяций и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популяции одного вида, живущие в различных биотопах, позволяют быстрей адаптироваться к изменениям и способствуют восстановлению экосистем после природных бедствий.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пожара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разнообразию популяций в биотопе, экосистема быстрее восстанавливается после пожара, появляясь новые особи с разными свойствами и опытом выживания.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популяций для биологии и охраны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популяций помогает сохранять биоразнообразие, прогнозировать реакции видов на изменения среды и разрабатывать методы устойчивого природопользования.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2026-05-08T06:00:19Z</dcterms:created>
  <dcterms:modified xsi:type="dcterms:W3CDTF">2026-05-08T06:00:19Z</dcterms:modified>
</cp:coreProperties>
</file>