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Неподсчитываемые существительные: повторение ключевых правил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говорить о том, что не считают по одному.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6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Неподсчитываемые существительные часто встречаются в школьных темах и заданиях. Если правильно выбирать much, many, some и any, фразы звучат естественнее, короче и без типичных ошибок русскоязычных учеников.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89450" y="1652981"/>
            <a:ext cx="27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неподсчитываемые существительные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слова, которые обозначают массу или вещество, а не отдельные предметы. Их нельзя легко посчитать по одному: water, sugar, sand. Для количества обычно нужны специальные слова.
</a:t>
            </a:r>
            <a:endParaRPr lang="en-US" sz="1266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и жидкости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Homework, music, research, practice и похожие слова описывают занятие, процесс или объём работы. В речи ученик говорит не о каждом отдельном листе, а о задании целиком.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дела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Furniture, luggage и equipment выглядят как обычные существительные, но в английском они считаются как один общий набор. Поэтому важен не внешний вид слова, а его значение.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как единица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вроде advice, information, luck и knowledge. Они обозначают идею, качество или общий объём смысла, поэтому числительные с ними не употребляются.
</a:t>
            </a:r>
            <a:endParaRPr lang="en-US" sz="1291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понятия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неподсчитываемых существительных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основные группы и способ выражения количества.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слова могут относиться к разным смысловым группам, но принцип один: количество выражается не числом, а специальной конструкцией.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по теме uncountable nouns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и продукты в повседневной жизни
</a:t>
            </a:r>
            <a:endParaRPr lang="en-US" sz="2941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bread, cheese, butter, milk, water, sugar, jam и pasta обычно не считают по одному. В английском важнее указать порцию, упаковку или объём, а не отдельные единицы.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масса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такие слова часто появляются в диалогах о завтраке, списке покупок и меню. Поэтому полезно сразу запоминать не только слово, но и типичную единицу измерения.
</a:t>
            </a:r>
            <a:endParaRPr lang="en-US" sz="978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завтрака и покупок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назвать количество точно, используют выражения a slice of bread, a piece of cheese, a bottle of water или a cup of tea. Так неподсчитываемое слово становится понятным и «считаемым».
</a:t>
            </a:r>
            <a:endParaRPr lang="en-US" sz="978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меры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 bottle of water звучит естественно, а просто water часто не даёт точного количества. Единицы измерения помогают говорить по-английски точнее и избегать неестественных формулировок.
</a:t>
            </a:r>
            <a:endParaRPr lang="en-US" sz="978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слова-количества с неподсчитываемыми существительными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частота в типовых заданиях по теме uncountable nouns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чаще всего встречаются короткие и универсальные слова, а также выражения с единицами измерения.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слово к обычной речи и базовым школьным темам, тем чаще оно встречается в упражнениях.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much, many и a lot of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употребляется только с исчисляемыми существительными во множественном числе: many books, many friends, many apples. Это слово помогает говорить о количестве отдельных предметов, которые можно посчитать по одному.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для исчисляемых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lot of подходит и к исчисляемым, и к неподсчитываемым существительным: a lot of apples, a lot of homework. В утвердительных предложениях это слово часто звучит проще и естественнее для школьной речи.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lot of — универсальный вариант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используется с неподсчитываемыми словами: much water, much time, much homework. В вопросах и отрицаниях оно встречается особенно часто и звучит естественно, когда речь идёт о массе или объёме.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для неподсчитываемых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слово-количество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 типу существительного и виду предложения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слов меняет смысл всей фразы, поэтому её важно запомнить отдельно от обычных слов-количеств.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употребления a little и little в английском языке
</a:t>
            </a:r>
            <a:endParaRPr lang="en-US" sz="1043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нужно различать: одно слово означает «немного, но достаточно», а другое — «почти нет».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840425" y="12661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добавлять окончание множественного числа к словам, которые в английском не меняются: informations, advices, furnitures, homeworks. Нужно запоминать форму слова целиком.
</a:t>
            </a:r>
            <a:endParaRPr lang="en-US" sz="823" dirty="0"/>
          </a:p>
        </p:txBody>
      </p:sp>
      <p:sp>
        <p:nvSpPr>
          <p:cNvPr id="12" name="Text 3"/>
          <p:cNvSpPr txBox="1"/>
          <p:nvPr/>
        </p:nvSpPr>
        <p:spPr>
          <a:xfrm>
            <a:off x="3840425" y="10394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-s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0425" y="43339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слова, похожие на множественное число, реально употребляются так же. scissor и news требуют отдельной проверки по словарю, потому что внешний вид может вводить в заблуждение.
</a:t>
            </a:r>
            <a:endParaRPr lang="en-US" sz="828" dirty="0"/>
          </a:p>
        </p:txBody>
      </p:sp>
      <p:sp>
        <p:nvSpPr>
          <p:cNvPr id="14" name="Text 5"/>
          <p:cNvSpPr txBox="1"/>
          <p:nvPr/>
        </p:nvSpPr>
        <p:spPr>
          <a:xfrm>
            <a:off x="3840425" y="41072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 формой и смыслом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40425" y="35669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одно и то же слово часто можно посчитать иначе, чем в английском. Поэтому нельзя дословно переносить структуру фразы: важно сначала определить тип существительного.
</a:t>
            </a:r>
            <a:endParaRPr lang="en-US" sz="829" dirty="0"/>
          </a:p>
        </p:txBody>
      </p:sp>
      <p:sp>
        <p:nvSpPr>
          <p:cNvPr id="16" name="Text 7"/>
          <p:cNvSpPr txBox="1"/>
          <p:nvPr/>
        </p:nvSpPr>
        <p:spPr>
          <a:xfrm>
            <a:off x="3840425" y="33402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перевод с русского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840425" y="28000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забывают поставить some, any, much или нужную единицу измерения. Без этих слов фраза становится неполной и звучит неестественно для английского языка.
</a:t>
            </a:r>
            <a:endParaRPr lang="en-US" sz="899" dirty="0"/>
          </a:p>
        </p:txBody>
      </p:sp>
      <p:sp>
        <p:nvSpPr>
          <p:cNvPr id="18" name="Text 9"/>
          <p:cNvSpPr txBox="1"/>
          <p:nvPr/>
        </p:nvSpPr>
        <p:spPr>
          <a:xfrm>
            <a:off x="3840425" y="25733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слов-заменителей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840425" y="20330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many water звучит неверно, потому что water — неподсчитываемое слово. Для него нужен much, а в утвердительном предложении часто лучше подходит a lot of.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840425" y="18063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выбор many и much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формы слов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uncountable nouns, 6 класс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Неподсчитываемые существительные обычно не образуют множественное число и сохраняют одну и ту же форму в предложении.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неподсчитываемые слова остаются неизменными; добавление -s делает форму неправильной.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выглядят как множественное число
</a:t>
            </a:r>
            <a:endParaRPr lang="en-US" sz="2546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оканчиваются на -s, но по смыслу остаются неподсчитываемыми или требуют особого согласования. Поэтому их нельзя автоматически считать множественным числом.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обманывает окончание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 news, mathematics, physics и scissors. Внешне они похожи на множественное число, однако в предложении ведут себя по-разному.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Примеры-ловушки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news is good. Mathematics is interesting. Scissors are on the table. Важно смотреть не только на форму слова, но и на его значение.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смыслу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лучше сразу посмотреть его в словаре. Это помогает избежать ошибок в согласовании и правильно выбрать форму сказуемого.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словарю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Неподсчитываемые существительные по темам школьной программы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школьной лексики по теме uncountable nouns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отражают типичные школьные ситуации: еду, учебные задания, знания и материалы. Именно поэтому такие слова встречаются в упражнениях особенно часто.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примеров связана с повседневными темами; это делает правило практичным и легко узнаваемым.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25" y="1848813"/>
            <a:ext cx="209700" cy="27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3894" y="1848813"/>
            <a:ext cx="174750" cy="27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4463" y="1848813"/>
            <a:ext cx="279600" cy="27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06431" y="3406763"/>
            <a:ext cx="244650" cy="279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1950" y="3406763"/>
            <a:ext cx="279600" cy="2796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 неподсчитываемое через единицы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375199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нельзя посчитать по одному слову, его можно описать через часть или носитель. Так говорят a piece of paper, когда нужен один лист.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бумаги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жидкостей удобны контейнеры: a bottle of water, a cup of tea, a glass of juice. Такая форма помогает точно указать количество и звучит естественно.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в упаковке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хлебом, сыром или шоколадом часто используют порции: a slice of bread, a piece of cheese, a bar of chocolate. Это делает количество понятным.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порциями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круп и сыпучих продуктов подходят bag, box и packet: a bag of rice, a box of cereal. Смысл в том, чтобы считать упаковки, а не массу.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Сыпучие продукты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особенно полезны сочетания piece of, cup of, glass of, bottle of и slice of. Их стоит запомнить как готовые шаблоны для ответа.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школьные модели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Some, any, much и many в предложении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от типа предложения и от того, можно ли посчитать существительное по одному.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сказуемого с неподсчитываемыми словами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Неподсчитываемые существительные обычно требуют сказуемого в единственном числе: water is, advice is, information is. Это правило помогает строить правильные предложения без лишних ошибок.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не всегда подсказывает грамматику. Даже если слово выглядит необычно, нужно ориентироваться на значение: furniture, homework и news согласуются как единственное число.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окончания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работах полезно каждый раз проверять, не нужно ли поставить is вместо are. Так легче избежать ошибок в согласовании и сделать ответ более точным.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письме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Неподсчитываемые слова в школьных темах
</a:t>
            </a:r>
            <a:endParaRPr lang="en-US" sz="2915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появляется new information, а рядом — questions about knowledge and practice. Эти слова помогают описывать учебу как общий объём сведений и занятий, а не как набор отдельных предметов.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где важны знания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музыки, на перемене и во время подготовки к контрольной часто нужны слова music, weather, equipment and homework. Они особенно полезны, когда ученик рассказывает о школе и своём обычном дне.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по расписанию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тетради, учебник и ноутбук, а рядом записано homework, которое нельзя посчитать по одному. В таких ситуациях ученики говорят about progress, research и practice, когда речь идёт о процессе и результате обучения.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тетрадь и домашняя работа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где чаще всего возникают ошибки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результаты тренировочных упражнений по теме uncountable nouns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правила требуют дополнительной тренировки. Самая высокая нагрузка обычно связана с выбором между many и much, а также a little и little.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слова по смыслу, тем выше риск ошибки. Регулярная практика особенно важна для пар с разным значением и разным типом существительного.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памятка по ключевым примерам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вспомнить, какие слова сочетаются с неподсчитываемыми и исчисляемыми существительными.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не от внешнего вида слова, а от того, можно ли посчитать предметы по одному.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теме uncountable nouns,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неподсчитываемым существительным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Неподсчитываемые существительные помогают говорить о массе, веществе, информации и общем объёме. Если помнить про much, little, some и единицы измерения, ошибки в английской речи станут заметно реже.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2026-05-30T15:43:27Z</dcterms:created>
  <dcterms:modified xsi:type="dcterms:W3CDTF">2026-05-30T15:43:27Z</dcterms:modified>
</cp:coreProperties>
</file>