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jpe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со строением клетки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клетку — основу жизни растений, животных, грибов и 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основа живых организмов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организм состоит из одной клетки или множества клеток. Они обеспечивают питание, дыхание, рост и деление, а в теле человека образуют разные ткани и органы.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маленькая живая единица устроена сложно: у неё есть части, работающие вместе.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типичный размер многих клеток, поэтому их изучают только под микроскопом.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10–100 мкм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биологии о размерах клеток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 — граница клетки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внутреннее содержимое клетки от внешней среды и помогает сохранить её целостность. Она пропускает не всё подряд, а только нужные вещества и воду.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барьер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мембрана очень тонкая, именно она выполняет важную роль границы. Без неё клетка не смогла бы защищаться и регулировать обмен веществ.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оболочка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помогает клетке реагировать на изменения вокруг: получать сигналы, обмениваться веществами и сохранять устойчивые условия для работы всех её частей.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окружением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в клетку поступают питательные вещества, кислород и вода, а наружу выводятся ненужные продукты обмена. Так клетка поддерживает свою жизнь и порядок внутри.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обмен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861" y="1931425"/>
            <a:ext cx="411057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 и их 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часть клетки выполняет свою работу и помогает клетке жить.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клетки нет «лишних» частей: каждая структура нужна для определённой задачи.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 — внутренняя среда клетки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находится внутри мембраны и заполняет почти всё пространство клетки. В ней как бы «плавают» органоиды, которые не соприкасаются напрямую с внешней средой.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Заполняет клетку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движению цитоплазмы вещества перемещаются внутри клетки от одной её части к другой. Это помогает органоидам получать всё необходимое для работы.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вещества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идут важные химические процессы, необходимые клетке для жизни. Здесь вещества могут смешиваться, изменяться и превращаться в нужные соединения.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реакциям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делает клетку единой системой: ядро, митохондрии, рибосомы и другие структуры работают согласованно, а не по отдельности.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части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ядро управляет клеткой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наследственной информации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ДНК — длинная молекула, в которой записаны сведения о признаках организма. Именно она помогает клетке «знать», какой она должна быть и как работать. На схеме ядро обычно изображают как крупную округлую структуру с оболочкой.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центр клетки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не только хранит информацию, но и направляет работу клетки. Оно помогает ей расти, выполнять свои функции и готовиться к делению. Поэтому на рисунке важно показать не просто шар, а центр, от которого зависит жизнь клетки.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клетка делится, наследственный материал сначала удваивается, чтобы обе новые клетки получили нужные сведения. На крупной схеме хорошо видны оболочка ядра и хромосомы — упакованная форма ДНК.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имеют общий план строения, но растительная приспособлена к жизни в неподвижном организме.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питанием, опорой и запасом веществ.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митохондрии так важны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жизнь организма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не только для движения, но и для множества невидимых процессов: обмена веществ, восстановления тканей и передачи сигналов между клетками.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энергию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превращают энергию питательных веществ в форму, удобную для работы клетки. Без этого клетки не смогли бы расти, делиться и выполнять свои функции.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постоянно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не «включаются» время от времени, а непрерывно снабжают клетку энергией. Поэтому они особенно важны для поддержания её повседневной работы.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активным клеткам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клетках, которые работают особенно интенсивно, митохондрий обычно больше. Например, мышечным клеткам требуется много энергии для сокращений и 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 создание белков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белки по наследственной информации, которая поступает из ядра. Эти белки нужны клетке для роста, восстановления и выполнения множества функций.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белка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могут свободно располагаться в цитоплазме или прикрепляться к шероховатой эндоплазматической сети. На изображении это помогает показать, как они связаны с другими структурами клетки.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входят в состав тканей, участвуют в работе ферментов и помогают клетке строить новые части. Без них организм не смог бы нормально развиваться и обновляться.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белки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проходят через клетку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обмена веществ между клеткой и окружающей средой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у 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находится снаружи мембраны и образует прочную оболочку. Она защищает клетку от механических повреждений и помогает ей выдерживать давление изнутри.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защита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клеточной стенке растительные клетки сохраняют более устойчивую форму. Именно поэтому стебли, листья и другие части растений не расползаются и могут держать каркас.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прочность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клеточной стенки нет, поэтому их клетки более гибкие. Наличие стенки — важный признак, который помогает отличить растительную клетку от животной.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хранит воду и растворённые вещества и помогает клетке сохранять упругость, чтобы листья и стебли не теряли форму слишком быстро.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центральная вакуоль часто занимает большую часть объёма растительной клетки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растительной клетки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клетка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лишь общую картину: состав клетки меняется в зависимости от вида организма, ткани и состояния клетки.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часть, а остальные вещества нужны для строения, запасания энергии и управления жизненными процессами.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схема, доли условные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5511" y="3017425"/>
            <a:ext cx="1894829" cy="1768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человека бывают разными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умеют сокращаться и расслабляться. Из-за этого работают руки и ноги, бьётся сердце и движется пища в организме. Их строение приспособлено к постоянной работе и большой нагрузке.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клетка — движение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похож на маленькую сеть с длинными отростками. Он принимает и передаёт сигналы, чтобы мозг и органы могли быстро «договариваться» между собой. Без таких клеток человек не смог бы чувствовать и реагировать на происходящее.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клетка — быстрый сигнал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клетки крови переносят кислород ко всем органам. Они имеют особую форму, которая помогает им проходить даже по очень узким сосудам. Это делает дыхание тканей возможным каждую минуту.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крови — доставка кислорода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 животной клетки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части клеток и главные различия, связанные с образом жизни растений и животных.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устроены по общему плану, но растительная клетка приспособлена к прочности и фотосинтезу, а животная — к подвижности и разнообразию форм.
</a:t>
            </a:r>
            <a:endParaRPr lang="en-US" sz="141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клетки растут и делятся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подготовка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удваивает наследственный материал. Это нужно, чтобы каждая новая клетка получила полный набор сведений для своей работы.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одна клетка разделяется на две дочерние. У каждой из них появляются собственная мембрана, цитоплазма и наследственный материал.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помогают организму расти, заменять старые и повреждённые клетки. Так постоянно обновляются кожа, кровь и многие другие ткани.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целому организму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уровней организации живого тела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строении клетки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клетка имеет мембрану, цитоплазму и наследственный материал. Эти части встречаются и у растений, и у животных, потому что без них невозможна жизнь клетки.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растительной клетки есть клеточная стенка, хлоропласты и большая вакуоль. Эти признаки помогают ей быть прочной, запасать вещества и участвовать в фотосинтезе.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растений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работой клетки и хранит наследственную информацию. Митохондрии дают энергию, а рибосомы собирают белки, нужные для роста и работы организма.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органоидов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 выполняют разные задачи, но вместе они работают как единая система. Поэтому строение клетки помогает понять устройство всего живого организма.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 организм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объясняет, как живые организмы растут, питаются, дышат и размножаются. Понимание её работы открывает путь к изучению тканей, органов и всего живого мира.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2026-05-31T18:50:21Z</dcterms:created>
  <dcterms:modified xsi:type="dcterms:W3CDTF">2026-05-31T18:50:21Z</dcterms:modified>
</cp:coreProperties>
</file>