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революция: поэты и вожди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изменила литературу, а литература — образ самой революции.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переломе эпох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принесло имперский кризис, войны и революции. В этих условиях литература стала не только искусством, но и способом говорить о будущем страны, свободе и цене исторических перемен.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революция стала одной из главных тем литературы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выглядела как мгновение, когда старый порядок рушится на глазах, а новый мир еще не обрёл ясных очертаний. Писатели стремились зафиксировать этот разлом.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возникали уличные толпы, солдатские выступления, разруха, голод и тревожное ожидание справедливости. История входила в литературу как живая, болезненная реальность.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авторов революция стала нравственным испытанием: одни верили в обновление, другие боялись хаоса, третьи не принимали насилия и искали пределы свободы творчества.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литературных откликов на революционные события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отражает не только исторические события, но и смену доминирующих интонаций: от надежды к трагическому опыту.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интереса приходится на 1917 год, затем усиливаются драматизм и контроль над литературой.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обобщению литературно-исторического материала о русской революции 1905–1930-х годов.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как стихия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«Двенадцать» написана в январе 1918 года и передаёт ощущение зимней вьюги, уличного хаоса и слома прежнего мира. Блок показывает революцию как историческую стихию, а не как простой лозунг.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и поэма «Двенадцать»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и спор о смысле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Христа в финале сделал поэму предметом долгих споров. В ней слышны и надежда, и тревога, и чувство мистической неоднозначности происходящего, что особенно важно для понимания позиции Блока.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Маяковский: революция как поэтический проект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увидел в Октябре шанс создать новую культуру и новый язык. Его тексты обращены к массовому читателю и стремятся не только описывать события, но и прямо воздействовать на них.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поэтике Маяковского важны город, толпа, машина, энергия и резкий разрыв с прошлым. Ритм, плакатность и сатирическая интонация делают слово частью публичного действия.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 РОСТА, поэмы и агитационные тексты соединяли художественный эксперимент с политической задачей. Для поэта слово должно было работать, а не оставаться только литературной формой.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Есенин: трагедия распада старой России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воспринимал революцию через судьбу деревни. Для него особенно болезненными были исчезновение привычного крестьянского мира и утрата устойчивого жизненного уклада.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1917–1920-х годов усиливаются мотивы сиротства, внутреннего надлома и тревоги за народ. Личная память всё труднее согласуется с историческим переломом.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интонация резко отличается от футуристического энтузиазма и официального оптимизма. Революционный опыт часто связан у него с болью и чувством культурной катастрофы.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Есенина показывает, что исторические перемены переживаются не только как событие политики, но и как разрушение родственного мира, языка и эмоциональной опоры.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540179"/>
            <a:ext cx="3887700" cy="18580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позиции писателей по отношению к революции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революция вызвала у писателей не единый отклик, а целый спектр реакций.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разделила писателей по мировоззрению, эстетике и личному опыту, а не по одной идеологической линии.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русской литературы и публицистики 1917–1920-х годов.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 и спор о гуманизме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поддерживал историческое обновление, но резко возражал против жестокости революционной практики. Для него преобразование общества не могло оправдать унижение личности и разрушение культуры.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публицистике 1917–1920-х годов он последовательно защищал просвещение, гуманизм и достоинство человека. Его позиция показывает, как трудно было соединить надежду на перемены с неприятием террора.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протеста к канону: путь революции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историческое событие превращалось в устойчивый литературный сюжет.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 и политика слова в революционную эпоху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 считал печать и публицистику не нейтральным отражением событий, а действенным оружием борьбы, способным формировать политическую волю масс и направлять общественное мнение.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1917 года от литературы всё чаще ожидали партийной позиции: текст должен был не только выражать взгляд автора, но и служить задачам новой власти.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усилило контроль над издательским делом, распределением бумаги и публикаций, поэтому доступ писателя к читателю всё заметнее зависел от административных решений.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возникло деление произведений на «свои» и «чужие», а свобода художественного выбора стала сопрягаться с риском цензуры, запрета или политического давления.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революционной поэзии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часто соединяли в одном тексте восторг ожидания и тревогу перед исторической катастрофой, поэтому революционная тема почти всегда звучала напряжённо и противоречиво.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связаны с надеждой и насилием: революция воспринималась одновременно как обещание будущего и как опыт разрушения.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поэтических текстов 1905–1920-х годов: А. Блок, В. Маяковский, С. Есенин и их современники.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Футуристы, авангард и новый революционный язык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стремились разорвать связь с литературной традицией: они отказывались от плавной интонации, вводили неологизмы, смещали ритм и делали стих визуально резким.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поэзия была близка городской среде: в ней слышны шум улицы, механический темп эпохи, плакатная энергия и желание говорить с читателем напрямую, без литературной условности.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формальное новаторство не означало автоматической поддержки политического насилия: эстетический бунт часто был шире и сложнее конкретной партийной программы.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Газета как голос улицы
</a:t>
            </a:r>
            <a:pPr algn="ctr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революционные годы газета перестала быть только источником новостей и стала ежедневной трибуной политической борьбы. Короткие лозунги, резкие заголовки и срочные сообщения создавали ощущение, что история происходит прямо на глазах читателя.
</a:t>
            </a:r>
            <a:endParaRPr lang="en-US" sz="1189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Плакат, который читают взглядом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 и листовки работали не только словом, но и цветом, композицией, жестом персонажа. Благодаря ясному образу они были понятны очень широкой аудитории и превращали политическое сообщение в наглядный городской знак.
</a:t>
            </a:r>
            <a:endParaRPr lang="en-US" sz="118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«Окна РОСТА» и новая публичность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«Окна РОСТА» соединяли сатиру, рисунок и стих в одном кадре, поэтому текст выходил за пределы книги и становился частью улицы. Так литература переходила из частного чтения в массовое зрелище и агитацию.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печати, плакате и визуальной культуре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0552" y="1151850"/>
            <a:ext cx="601009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власть в 1917–1930-е годы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какими способами государство влияло на литературный процесс и как постепенно сужалось пространство самостоятельного художественного выбора.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всё теснее подчинялась государственным задачам: литература становилась одновременно инструментом пропаганды, объектом контроля и областью идеологического отбора.
</a:t>
            </a:r>
            <a:endParaRPr lang="en-US" sz="1018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советской культурной политики, 1917–1930-е годы.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как реагировал на революцию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близкие по времени авторы по-разному понимали свободу, народ и историческое будущее, поэтому общая тема раскалывалась на множество личных интонаций.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не объединила литературу, а выявила различие мировоззрений: от энтузиазма и надежды до тревоги, разочарования и внутреннего разрыва.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литературных и политических позиций по материалам 1917–1920-х годов.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революционного пафоса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Революционная риторика обещала свободу и равенство, но на практике нередко превращалась в язык давления, где сложные человеческие смыслы сводились к простой политической формуле.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писателей самым трудным оказался конфликт между верой в обновление и отказом принять насилие как норму исторического движения.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поэта в такой ситуации зависела не только от таланта, но и от того, насколько его голос совпадал с ожиданиями власти и эпохи.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одни авторы включились в новую культурную систему, а другие пережили кризис, отчуждение или вынужденный уход из общественного пространства.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революционной темы в советской и современной культуре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Блока, Маяковского и Есенина стали частью школьного канона, потому что они по-разному показали, как человек переживает исторический перелом и давление эпохи.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произведения читаются не только как литература, но и как свидетельства духовной истории России начала XX века, где личная судьба тесно связана с судьбой страны.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революционная тема помогает обсуждать свободу слова, ответственность интеллигенции и границы художественной независимости в обществе, переживающем перемены.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поэта к символу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биография и художественный отклик превращаются в историческую память и культурный канон.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которая пережила революцию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революция превратила литературу в пространство спора о будущем, насилии и свободе. Поэты не только описали эпоху, но и помогли сформировать её образ в памяти последующих поколений.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2026-05-20T01:38:45Z</dcterms:created>
  <dcterms:modified xsi:type="dcterms:W3CDTF">2026-05-20T01:38:45Z</dcterms:modified>
</cp:coreProperties>
</file>