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подлинности «Слова о полку Игореве»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важен, потому что текст — ключ к прошлому и к пониманию древнерусской литературы.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«Слова» связали с собранием графа А. И. Мусина-Пушкина, а напечатали впервые в 1800 году. После московского пожара 1812 года оригинал утратили, и проверять текст стало почти не по чему.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стал известен ученым и читателям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посвящено походу князя Игоря Святославича против половцев в 1185 году — походу, который закончился неудачей.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стоят реальные исторические имена, картины природы и поэтические образы, создающие ощущение «живого»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ученых относит возникновение памятника к концу XII века и связывает его с эпохой напряженных княжеских междоусобиц.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«Слово о полку Игореве»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5986" y="1497250"/>
            <a:ext cx="3145179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сравнивают язык, историю и поэтику: если признаки складываются вместе, древнее происхождение выглядит более вероятным.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независимых признаков (язык, история и стиль) поддерживает версию о создании памятника в древности.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аргументов в учебно-научной традиции изучения памятника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аргументы сторонников подлинности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утраты рукописи исследователям пришлось опираться на напечатанный текст 1800 года. Он стал главным «видимым» следом произведения и одновременно точкой отсчета для всех дальнейших проверок.
</a:t>
            </a:r>
            <a:endParaRPr lang="en-US" sz="917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издание как «последний отпечаток»
</a:t>
            </a:r>
            <a:endParaRPr lang="en-US" sz="1247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оригинал исчез, в дело пошли копии и рассказы современников о том, что было в рукописи. Эти материалы помогали сопоставлять чтения, но оставляли вопросы о том, что могло измениться при переписывании.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и свидетельства вместо автографа
</a:t>
            </a:r>
            <a:endParaRPr lang="en-US" sz="1251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пожар 1812 года лишил ученых главного источника — рукописи. В такой ситуации любой спор неизбежно становился сложнее: доказательства о подлинности приходилось выстраивать по косвенным следам.
</a:t>
            </a:r>
            <a:endParaRPr lang="en-US" sz="87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1812 года и новая волна сомнений
</a:t>
            </a:r>
            <a:endParaRPr lang="en-US" sz="128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оригинала и значение копий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этапов дискуссии по публикациям и направлениям филологической проверки (качественная шкала)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число сомневающихся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число «сомневающихся» не фиксировалось одинаково в разные годы, поэтому линии показывают скорее рост или спад научного напряжения.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проверка становилась системнее: дискуссии не исчезли, но в целом усиливалась поддержка древнего происхождения.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чаще всего начинали с главного: оригинал утрачен, поэтому доказать происхождение текста напрямую сложно.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они обращали внимание на необычную образность и сложную композицию, которые казались подозрительными для эпохи XVIII века.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споре упоминались А. М. Барсов и М. Т. Каченовский, а также некоторые зарубежные исследователи; их аргументы опирались на трудность проверки рукописи и редкость языка.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возникали сомнения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исследователи проверяют подлинность текста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проверок: язык, история, рукописная традиция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формы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грамматические и лексические формы, которые характерны для XI–XII веков. Они помогают почувствовать «дистанцию» между эпохами.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произведении строится так, что фразы звучат непривычно для более позднего автора. Это отражает особенности старой синтаксической манеры.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формулы и обороты, похожие на те, что встречаются в древнерусской традиции. Искусственно повторить такую систему без глубокого знания источников сложно.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«Слова о полку Игореве»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904" y="1497250"/>
            <a:ext cx="3201343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текста с летописями помогает понять, насколько автор знал реальную политическую обстановку.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независимых деталей сходятся с летописной традицией, это усиливает доверие к историческому фону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материалы и работа с хронологией событий (сопоставительный анализ)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детали, которые можно проверить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 «Слова о полку Игореве» неизвестно, но в тексте заметно умение связывать княжеские решения, военные действия и книжную традицию. Это наводит на мысль, что автор хорошо понимал политику своего времени.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предполагают: создатель был образованным человеком XII века, либо лично близким к событиям, либо достаточно осведомленным о них. Отдельным подтверждением служит «книжность» языка, однако точный портрет автора не сохранился.
</a:t>
            </a:r>
            <a:endParaRPr lang="en-US" sz="1486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мог быть автором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направлений аргументации (качественные категории), без статистического подсчёта.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Доводы за подлинность и доводы против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измеряет «количество ученых»: она лишь отражает, что обычно сильнее выглядит совокупность языковых и исторических признаков, а сомнения усиливаются главным образом из‑за утраты оригинала.
</a:t>
            </a:r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языковые особенности, сопоставимость с летописной традицией и художественная система сходятся, версия о древнем происхождении воспринимается убедительнее, даже если остаются отдельные вопросы к рукописной истории.
</a:t>
            </a:r>
            <a:endParaRPr lang="en-US" sz="13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 их роль в споре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высоко ценил художественную силу «Слова о полку Игореве» и воспринимал его как выдающееся произведение древности. Его отношение поддерживало интерес читателей и мотивировало дальнейшие исследования.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Шахматов углублял филологический подход: анализ языка и связей текста с письменной традицией помогал точнее обсуждать его происхождение. Для спора важны не эмоции, а проверяемые наблюдения над текстом.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С. Лихачев и другие ученые рассматривали «Слово» в контексте древнерусской литературы: как оно устроено художественно и как соотносится с историческим знанием. Их выводы укрепляли аргументы в пользу ранней датировки.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– XXI век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работы продолжают опираться на три линии проверки — язык, исторические реалии и рукописную традицию. В результате общее научное мнение в пользу подлинности сохраняется, но отдельные вопросы остаются предметом дискуссий.
</a:t>
            </a:r>
            <a:endParaRPr lang="en-US" sz="12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версия о подделке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логика спора: от «недостающих документов» к гипотезе фальсификации и обратно к проверке.
</a:t>
            </a:r>
            <a:endParaRPr lang="en-US" sz="1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филология в основном признает «Слово о полку Игореве» подлинным произведением XII века. Главные основания — данные языкознания и сопоставление с летописными сведениями.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аргумент — трудно объяснить появление такого текста в XVIII веке: требовались бы глубокие знания языка, исторического фона и особой книжной культуры эпохи. Поэтому версия о фальсификации выглядит слабее.
</a:t>
            </a:r>
            <a:endParaRPr lang="en-US" sz="124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некоторые детали рукописной истории всё еще обсуждаются. Ученые уточняют, как именно дошел текст через копии и ранние упоминания, потому что именно здесь больше всего «белых пятен».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вывод опирается не на один признак, а на их совокупность: язык, исторический смысл и художественная организация текста дополняют друг друга. Так спор превращается в проверку фактов.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современные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1688" y="1497250"/>
            <a:ext cx="3313774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разных версий опирается на то, насколько они согласуются с языковыми, историческими и рукописными наблюдениями.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устойчивой остается версия о подлинности: альтернативы лучше объясняют отдельные трудности, но хуже согласуются с целой картиной наблюдений.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положения, принятые в научных обсуждениях (качественная классификация гипотез).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о происхождении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этапов и качественная динамика интереса; численные значения на графике условны и не отражают точный подсчет людей.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спора о «Слове»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утраты оригинала 1812 года научные проверки стали опираться на печатное издание, копии и свидетельства, что заметно повлияло на характер спора.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«пиках» интереса усиливалась работа с языком и традицией: чем лучше ученые сопоставляли данные между собой, тем убедительнее становились выводы в пользу древнего происхождения.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подлинности «Слова о полку Игореве» показывает, как в науке проверяют древние тексты: сравнивают язык, сверяют исторический смысл и анализируют рукописную историю. Это делает чтение текста осмысленным.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стал символом древнерусской литературы и примером того, как художественная ценность сочетается с интересом к истории. Поэтому даже школьное изучение помогает понять: литературу можно исследовать как документ времени.
</a:t>
            </a:r>
            <a:endParaRPr lang="en-US" sz="1476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спор важен для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обсуждаются точное место создания «Слова», имя автора и детали рукописной истории. Эти вопросы важны, потому что без них некоторые объяснения происхождения текста остаются неполными.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общий вывод не отменяется: совокупность языковых, исторических и литературных наблюдений в целом поддерживает подлинность. Версия о поздней подделке должна объяснять слишком много одновременно, и это дается сложнее.
</a:t>
            </a:r>
            <a:endParaRPr lang="en-US" sz="1374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«Слово» — удачный пример работы науки с прошлым. Мы видим, что исследование не сводится к одному аргументу, а требует проверки разных признаков и внимательного сравнения источников.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не до конца решенным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возник из-за утраты оригинальной рукописи и особенностей публикации текста, но язык произведения, согласованность исторических сведений и цельность художественного строя дают убедительную картину XII века. Поэтому «Слово» и сегодня рассматривают как важный памятник древнерусской литературы.
</a:t>
            </a:r>
            <a:endParaRPr lang="en-US" sz="1522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спора: почему «Слово о полку Игореве» признается подлинным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2026-05-15T07:09:55Z</dcterms:created>
  <dcterms:modified xsi:type="dcterms:W3CDTF">2026-05-15T07:09:55Z</dcterms:modified>
</cp:coreProperties>
</file>