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00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 века: уровень развития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крепло, но цена развития оставалась высокой.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оценить Россию XVI века, важно сравнить не только власть и армию, но и хозяйство, общество, культуру и связи с внешним миром.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развитие страны в XVI веке?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«уровень развития»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укрепила единую власть и расширила территорию, но её развитие шло неравномерно: политические успехи опережали городскую и хозяйственную модернизацию.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29436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«уровень развития» здесь означает не абстрактную «отсталость» или «передовитость», а конкретное сопоставление ресурсов, институтов и возможностей государства в своём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219795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городов, торговая активность и уровень грамотности оставались ниже, чем во многих регионах Европы, хотя по сравнению с предшествующим столетием страна заметно продвинулась.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 века на карте Европы и 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политическим центром огромного государства, которое протянулось от западных рубежей к Поволжью и далее к Сибири, создавая сложное пространство управления.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075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выхода к Балтике ограничивало международную торговлю, а леса, реки и редкая дорожная сеть замедляли передвижение людей, войск и приказов.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7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узлы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усиливали значение крепостей, речных путей и местных центров, без которых единое управление огромной территорией было бы почти невозможным.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рубежи правления Ивана IV показывают, как политическое усиление сочеталось с реформами, завоеваниями и внутренним кризисом.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 этапы правления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переход от укрепления власти к реформам, затем к расширению государства и тяжёлому политическому надлому.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Ивана IV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власти и управление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49400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удельных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правления власть царя ещё опиралась на традиции удельной эпохи, но постепенно усиливалось подчинение знати и возрастала роль государева двора.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аппарата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стали постоянным инструментом управления: через них собирали налоги, вели делопроизводство и контролировали разные стороны жизни государства более последовательно.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3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централизации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Служилая опора власти расширялась, однако местничество по-прежнему мешало гибким назначениям и показывало, что личная преданность ещё не вытеснила сословную иерархию.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реформ середины XVI века показывает, как власть усиливала управление, суд и военную опору государства.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реформы укрепили государство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как кризис развития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7400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расколола страну на две части и создала систему особого царского контроля, в которой политическая лояльность стала важнее привычных административных правил.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15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Террор, конфискации и переселения разрушали устойчивые связи между людьми и землями, подрывали доверие к власти и усиливали атмосферу страха.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591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особенно пострадало в центральных районах: росло запустение, сокращались доходы, а крестьяне и служилые люди уходили из пострадавших мест.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167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усиления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власть стала жёстче, её эффективность снизилась: управление опиралось уже не на порядок, а на принуждение, что делало систему менее устойчивой.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расселение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населения жило в деревнях, поэтому именно состояние сельского мира определяло общую динамику страны сильнее, чем жизнь немногих городов.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29436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крестьян от землевладельцев и государства ограничивала мобильность населения, тормозила переселение и делала хозяйственное развитие менее свободным.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2439392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населённых пунктов оставалась редкой, а постоянная угроза набегов заставляла людей выбирать более защищённые места и усиливала роль крепостей.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935183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 окраинам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окраин шло неравномерно: быстрее развивались центральные районы и юго-восточные направления, где расширялись пахотные земли и появлялись новые поселения.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 показал: государство всё активнее регулировало службу, суд и зависимость крестьян.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 и историческая хронология реформ Ивана IV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рубежом усиления государственного контроля над обществом и землевладением.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производство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 слободские мастерские обеспечивали повседневные нужды населения: от инструментов и посуды до одежды и конской упряжи. Разделение труда усиливало специализацию и делало производство более устойчивым.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075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заметными были кузнецы, оружейники, литейщики, кожевники, ткачи и гончары. Их изделия шли не только на рынок, но и на военные нужды, в царский двор и приказное хозяйство.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7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Новгород и Псков выделялись числом ремесленников и разнообразием навыков. Там производство было тесно связано с торговлей, поэтому городская экономика становилась важным признаком развития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соединяли внутренние районы с северным морским выходом и речными магистралями. Городские рынки работали как узлы обмена, сбора пошлин и власти.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пути обмена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 опиралась на реки и крупные города, а северный путь связывал Россию с Европой через Архангельск.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основных торговых направлений России XVI века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налоговая нагрузка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49400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потребностей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государство увеличивало сборы ради армии, крепостей и управления. Денежные и натуральные повинности становились регулярнее, а местные ресурсы всё теснее включались в общегосударственные нужды.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мобилизации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усиливался контроль над поступлениями: власти стремились сделать налоговый сбор более предсказуемым и подчинить его службе. Это укрепляло центр, но уменьшало хозяйственную свободу общин и дворов.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3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нагрузка на население росла быстрее, чем возможности хозяйства. Для крестьян и посадских людей это означало больше обязанностей, меньше запасов и большую уязвимость перед неурожаями и войнами.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 основные группы общества и их положение в системе власти и повинностей.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группы усиливались, тогда как зависимость крестьян возрастала; это делало общество более управляемым, но менее свободным.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Русского государства XVI века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повседневность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деревянных избах с печью и простым хозяйственным устройством. Жилище защищало от холода, но редко обеспечивало простор, удобство или санитарный комфорт.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знати был заметно богаче: больше вещей, украшений и слуг, лучшее жильё и доступ к редким товарам. Однако общая картина оставалась простой по меркам Европы того времени.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строилось на хлебе, кашах, рыбе, овощах и постных блюдах. Рацион менялся по сезонам, а нехватка урожая быстро сказывалась на запасах и выживании бедных семей.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сукна, а её качество зависело от достатка семьи. Повседневный гардероб был практичным, но скромным, без заметного разделения модой между слоями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служебная организация, новые части и крепостное строительство усиливали обороноспособность государства.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военная сила государства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образование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носитель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опиралась на рукописное переписывание, церковные мастерские и редкие школы при монастырях и епископских центрах. Это поддерживало преемственность знаний, хотя книги оставались дорогими и малодоступными.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788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для 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была ограниченной, но для духовенства, дьяков и приказных людей она становилась практической необходимостью. Без чтения, счёта и письма было трудно вести дела, службу и переписку.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9812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не была массовой, однако именно она обеспечивала управление государством, составление документов и дипломатические контакты. Поэтому даже узкий круг образованных людей имел большое значение для 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религия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7400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духовная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объединяло разные земли общей системой ценностей, праздников и норм поведения. Для власти оно служило источником легитимности, а для общества — знаком единства и преемственности.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6400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книги сохраняли память о событиях, правителях и войнах. Благодаря им прошлое воспринималось как часть государственной истории, а не только как цепь местных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73675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институт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оставалась крупным землевладельцем, влиятельным заказчиком строительства и хранителем письменной культуры. Её роль выходила далеко за рамки богослужения и заметно влияла на развитие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Шатёр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Шатровые храмы стали одним из самых узнаваемых образов XVI века. Их устремлённость вверх создавала ощущение торжественности и власти, а храм Покрова на Рву закрепил этот художественный поворот в памяти эпохи.
</a:t>
            </a:r>
            <a:endParaRPr lang="en-US" sz="898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и торжество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не отказывалась от традиции, но становилась более торжественной и сложной по композиции. В образах усиливались величие, праздничность и внимание к государственному смыслу происходящего.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постройки и живописные образы работали на одну идею: показать силу православного государства. Искусство не только украшало пространство, но и формировало представление о единой стране.
</a:t>
            </a:r>
            <a:endParaRPr lang="en-US" sz="906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 XVI века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 века заметно усилилась: выросла власть центра, усложнилось управление, укрепилась армия и расширились территории. Но цена этого роста была высокой — через насилие, повинности и хозяйственные потери.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 высокой ценой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2026-07-26T02:18:40Z</dcterms:created>
  <dcterms:modified xsi:type="dcterms:W3CDTF">2026-07-26T02:18:40Z</dcterms:modified>
</cp:coreProperties>
</file>