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геометрии: основные понятия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плоскости окружают нас каждый день.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углы, выполнять построения и читать чертежи. С её помощью легче проверять рисунки, находить неизвестные углы и видеть геометрию в предметах вокруг нас.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параллельность в 7 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параллельными прямыми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плоскости параллельными называют прямые, которые не пересекаются даже при продолжении. У них одинаковое направление, поэтому они выглядят как ровные линии рядом друг с другом.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обозначают знаком a ∥ b. Такая запись показывает, что две прямые расположены в одной плоскости и не имеют общих точек, если это именно разные прямые.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совпадают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линии полностью совпадают, их не считают параллельными. В этом случае это одна и та же прямая, а не две разные прямые с общим направлением.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параллельных прямых расстояние между ними одинаково в любой точке. Это удобно проверять на рисунках, потому что линии сохраняют одинаковый промежуток по всей длине.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окружающем мире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наглядный пример — рельсы: они идут рядом, не сходятся и не пересекаются. Именно такое расположение позволяет поезду двигаться по заданному пути без отклонений.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в клетку линии сетки, края линейки и стороны прямоугольных фигур часто образуют параллельные пары. Это помогает аккуратно чертить и измерять отрезки.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разметка, границы полос и некоторые элементы фасадов тоже показывают параллельность. Такие линии делают пространство упорядоченным и визуально понятным для человека.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 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Полки стеллажа, края книг, элементы мебели и стороны прямоугольника часто имеют одинаковое направление. На таких примерах легко увидеть, что линии не должны пересекаться.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особенно заметны там, где важны порядок, точность и симметрия.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архитектурой и транспортом, но параллельность регулярно встречается и в учебных предметах.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параллельность встречается чаще всего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обзор примеров из школьной геометрии и повседневной жизни.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двух видов прямых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endParaRPr lang="en-US" sz="1296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прямые пересекаются под прямым углом 90°. На клетчатой бумаге это видно особенно легко: одна линия идёт ровно по клеткам, а другая образует прямой угол.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 одной плоскости не пересекаются. Они могут быть наклонены, но сохраняют одинаковое направление и одинаковый промежуток между собой на всём протяжении.
</a:t>
            </a:r>
            <a:endParaRPr lang="en-US" sz="1017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построениях важно смотреть не только на внешний вид, но и на условие задачи. Линейка, угольник и клетчатая бумага помогают быстро отличить одно расположение от другого.
</a:t>
            </a:r>
            <a:endParaRPr lang="en-US" sz="10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20502"/>
            <a:ext cx="3934500" cy="1243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основные виды прямых и их 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параллельность определяется отсутствием пересечения, тогда как другие виды прямых имеют общую точку или совпадают полностью.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прямых: сравнение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по углам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признаках параллельности из школьной геометрии.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через углы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секущая пересекает две прямые, а соответствующие углы оказываются равными, можно сделать вывод о параллельности. Этот признак часто используют в задачах на доказательство.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накрест лежащие углы равны, прямые тоже параллельны. Такой способ удобен, если на чертеже хорошо видны пересечения и нужно быстро проверить условие.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односторонних внутренних углов равна 180°, то прямые параллельны. Этот признак особенно полезен в задачах, где требуется вычислить неизвестный угол.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соответствующие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параллельные прямые пересечены секущей, соответствующие углы всегда равны. Это свойство помогает находить неизвестные значения и проверять правильность геометрического рисунка.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параллельных прямых секущей накрест лежащие углы тоже равны. Благодаря этому можно быстро сравнивать углы без лишних измерений и вычислений.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при параллельных прямых в сумме дают 180°. Это свойство часто используется в учебных задачах на доказательство и построение.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соотношения лежат в основе проверки параллельности и помогают быстро находить неизвестные углы на 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двух групп углов и сумма 180° у третьей группы дают удобные признаки для доказательства параллельности.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секущей: сравнение соотношений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признаки и свойства параллельных прямых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отрезки и лучи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 лучи считают параллельными, если они лежат на параллельных прямых. Тогда их направления совпадают, даже если длина или положение на листе различаются.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как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прямоугольника всегда параллельны. Этот пример помогает увидеть, что равные направления сохраняются в знакомых фигурах и легко проверяются по чертежу.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 узоры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орнаментах, клетчатых схемах и дорожной разметке параллельные отрезки создают порядок и повторяемость. Они делают изображение аккуратным и удобным для измерений.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на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луча тоже могут быть параллельными, если совпадает их направление и они не встречаются. Такое свойство используют при построении схем и геометрических рисунков.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плоскости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Плоскости называют параллельными, если они не пересекаются. В пространстве это означает, что между ними можно провести постоянное расстояние в любой точке.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и потолок комнаты, страницы книги и слои бумаги в стопке хорошо показывают параллельность плоскостей. Эти объекты легко представить и сравнить без сложных измерений.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параллельных плоскостей помогает описывать здания, мебель и упаковку. Оно важно для понимания формы предметов и аккуратного расположения поверхностей в пространстве.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параллельные плоскости изображают так, чтобы было видно их одинаковое направление и отсутствие пересечения. Это упрощает чтение схем и моделей.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особенно наглядны, потому что их легко наблюдать дома, в школе и в предметах повседневного 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одно свойство: параллельные плоскости не пересекаются и сохраняют одинаковое расстояние между собой.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пространстве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геометрия; бытовые примеры из окружающих предметов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построение с угольником, линейкой или через равные углы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с таким коэффициентом при x имеют одинаковый наклон и не пересекаются
</a:t>
            </a:r>
            <a:endParaRPr lang="en-US" sz="1393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угловой коэффициент сразу указывает на параллельность прямых, а разные свободные члены сдвигают их по оси y.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 и геометрия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совпадает коэффициент при x, поэтому прямые имеют одинаковый наклон и остаются непересекающимися.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свободные члены не мешают параллельности, если угловой коэффициент одинаковый.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уравнений параллельных прямых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 и геометрия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 не из-за формул, а из-за невнимательного чтения чертежа и условий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нужно последовательно определить углы, проверить секущую и только потом делать вывод о параллельности.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параллельность
</a:t>
            </a:r>
            <a:endParaRPr lang="en-US" sz="235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типичным ошибкам в теме «Параллельность»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технике и архитектуре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лестницы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мостах и лестницах параллельные элементы помогают удерживать форму и правильно распределять нагрузку. Если линии и перекладины идут ровно, конструкция выглядит аккуратно и остается удобной для использования.
</a:t>
            </a:r>
            <a:endParaRPr lang="en-US" sz="121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Кирпичная кладка и фасады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параллельные швы и линии фасада делают здание визуально строгим и симметричным. Такой порядок облегчает контроль размеров и помогает строителям соблюдать точность при работе.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параллельные детали часто нужны для точного соединения частей и повторяемости элементов. На чертежах они упрощают измерения, а в механизмах помогают сохранять правильное положение деталей.
</a:t>
            </a:r>
            <a:endParaRPr lang="en-US" sz="12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Параллельность: 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плоскости не пересекаются, а их признаки удобно проверять через углы. Это знание помогает решать задачи, строить чертежи и замечать геометрию вокруг себя.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2026-05-29T02:57:12Z</dcterms:created>
  <dcterms:modified xsi:type="dcterms:W3CDTF">2026-05-29T02:57:12Z</dcterms:modified>
</cp:coreProperties>
</file>