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 литературе: память, человек,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послевоенных лет учит помнить, сопереживать и делать нравственный выбор.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литература существовала между официальным требованием оптимизма и живой памятью о потере, разрухе и усталости. Это напряжение определило ее главные темы, героев и художественную правду.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между подвигом и личной памятью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и ответственность за пережитое становятся центральными: литература не только фиксирует события, но и ищет нравственный смысл утрат, победы и человеческого выстояния.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возвращению фронтовика в мирную жизнь: одиночеству, сиротству, вдовству, трудному восстановлению семьи и поиску нового места в изменившейся реальности.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понятия школьного анализа — человек на войне, человек после войны, историческая память и нравственный выбор, через которые раскрывается цена прожитого времени.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послевоенной литературы
</a:t>
            </a:r>
            <a:endParaRPr lang="en-US" sz="31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возвращения с войны в поэзии и прозе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возвращается не только домой, но и к жизни, которая уже не кажется прежней. Победа не отменяет внутренней опустошенности и трудности привыкания к мирной норме.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 и будни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звучат солдатская дорога домой, молчание о пережитом и скромный послевоенный быт. Эти детали подчеркивают разрыв между фронтом и миром, который не исчезает сразу.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послевоенная тема раскрывается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исторического опыта к художественному и нравственному выводу.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послевоенной темы в русской литературе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по-своему раскрывали фронтовой опыт, память и человеческое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— переход от героического пафоса к более личной и психологически точной прозе.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1940–1950-х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смыслы послевоенной литературы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тематический центр литературы 1940–1950-х годов и помогает увидеть, что героизм не был единственной опорой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нравственный выбор доминируют, потому что именно через них литература объясняет человеческий опыт войны.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произведениям послевоенной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1956–1957
</a:t>
            </a:r>
            <a:pPr algn="ctr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рассказ был опубликован и стал одним из самых известных произведений о стойкости после войны.
</a:t>
            </a:r>
            <a:endParaRPr lang="en-US" sz="58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показывает, что тема личной памяти о войне вошла в литературу уже в середине 1950-х годов, когда стало возможным говорить о пережитом более открыто.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«Судьба человека»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окопах Сталинграда» В. П. Некрасова: фронтовая правда без прикрас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повседневность вместо громких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войну через ожидание приказа, усталость, холод и краткие минуты товарищества. В центре — не парадный образ победы, а будни людей, которые держат позицию ценой постоянного напряжения и внутренней собранности.
</a:t>
            </a:r>
            <a:endParaRPr lang="en-US" sz="1267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прячет сомнений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фронтовой жизни говорит без декоративного пафоса и не скрывает страха. Благодаря этому текст воспринимается как честное свидетельство поколения, для которого война стала опытом боли, ответственности и человеческой проверки.
</a:t>
            </a:r>
            <a:endParaRPr lang="en-US" sz="13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Бориса Полевого, основанная на истории Алексея Маресьева, стала одним из самых узнаваемых текстов о победе человека над физической катастрофой и отчаянием.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настоящем человеке» и послевоенный культ силы воли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мотив произведения — не чудо, а упорный труд: герой заново учится жить, подчиняя эмоции дисциплине, воле и ежедневному усилию.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послевоенной эпохи текст был символом надежды, но его смысл шире официального оптимизма: он говорит о цене самопреодоления и внутренней ответственности.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этой повести важно потому, что она помогает увидеть в героизме не лозунг, а нравственную работу человека над собой.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послевоенных лет: память, скорбь и нравственная высота
</a:t>
            </a:r>
            <a:endParaRPr lang="en-US" sz="196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Твардовский, Симонов, Берггольц и Друнина опирались на собственную фронтовую биографию. Поэтому их лирика соединяет частную судьбу с общим историческим опытом поколения.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долг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послевоенных лет не просто рассказывают о войне, а удерживают живую память о погибших. Поэт говорит от имени тех, кто вернулся, и тех, кто уже не сможет сказать ничего.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текстов характерны простые слова, точная деталь и отсутствие громких деклараций. Именно лаконичность усиливает эмоциональное воздействие и делает переживание войны особенно достоверным.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становится формой внутреннего сопротивления забвению. Оно утверждает ответственность живых перед павшими и показывает, что память — это не формальность, а моральная позиция.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высота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изображения войны в литературе 1940–1960-х годов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сложной прозе связан не только с временем, но и с накоплением личной памяти о войне и ростом читательской потребности в правде.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фронта, тем сильнее литература смещается от коллективного пафоса к внутреннему опыту, сомнению и нравственному анализу.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советской прозы и поэзии 1940–1960-х годов; хронология: 1940-е–1960-е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проза расширила разговор о войне: она показала, что послевоенная эпоха не закончилась вместе с Победой, а продолжила испытывать человека на прочность уже в условиях несвободы.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и трагическая проза как продолжение темы послевоенной правды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Солженицына и Шаламова человек предстает не как символ успеха истории, а как личность, вынужденная сохранять достоинство в предельно жестоких обстоятельствах и при постоянной угрозе уничтожения.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возвращают литературе право на неудобную правду. Они не дают утешительных ответов, но заставляют видеть цену времени, идеологии и молчания, которым часто прикрывали страдание.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важно понимать: тема войны в литературе не завершается фронтом. Она продолжается в вопросах свободы, памяти, вины и ответственности общества за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о войне живет в книгах и памятниках
</a:t>
            </a:r>
            <a:endParaRPr lang="en-US" sz="281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 как 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письмо с фронта часто становится не просто предметом, а символом связи между жизнью и смертью, домом и окопом. На иллюстрации рядом с книгой можно показать пожелтевший треугольник и строгий мемориал.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 неизвестного солдата и школьная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братской могилы или Вечного огня связывает личную скорбь с общенародным поминовением. Литературные строки о павших особенно сильны рядом с фотографиями мемориалов и школьных церемоний памяти.
</a:t>
            </a:r>
            <a:endParaRPr lang="en-US" sz="102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героя, который не вернулся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Архивный снимок погибшего солдата рядом с обложкой книги помогает увидеть, что война в литературе — это не абстрактная история, а судьба конкретного человека, чье имя должно быть сохранено.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послевоенной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развития образа героя в текстах о войне и после войны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моделей послевоенного мира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часто сосуществуют в одном произведении, поэтому границы между ними подвижны и зависят от авторской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не единый стиль, а набор художественных стратегий; наиболее влиятельными становятся реализм и психологическая глубина.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направлений послевоенной литературы 1940–1960-х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произведения и художественные особенности послевоенной прозы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текстов помогает увидеть общие темы и различие художественных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различии жанров и интонаций все тексты сосредоточены на человеческом достоинстве, испытанном войной.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послевоенного периода; школьная программа 11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точности война предстает не как абстрактный подвиг, а как человеческий опыт, в котором важны усталость, страх, сострадание и способность не сломаться.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проза и лирика избегают лишней торжественности: короткие фразы, простая синтаксическая структура и разговорная интонация делают речь ближе к живому свидетельству.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добиваются достоверности через конкретные детали — солдатскую шинель, пустой дом, письмо, дорогу, рану, молчание героя. Деталь заменяет общую декларацию и усиливает доверие читателя.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язык, интонация и художественная правда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чтения в 11 классе
</a:t>
            </a:r>
            <a:endParaRPr lang="en-US" sz="304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особенно важно читать произведения, где историческое событие раскрывается через судьбу одного человека: так легче увидеть связь между личной болью, памятью и нравственным выбором.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умение обсуждать не только сюжет, но и ценности: сострадание, долг, мужество, человечность. Они учат воспринимать литературу как разговор о человеке в предельной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литература, которая сохраняет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напоминает: победа не отменяет утрату, а память требует нравственной ответственности. Именно поэтому ее тексты остаются важными — они учат видеть в истории прежде всего человека.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2026-05-23T21:27:48Z</dcterms:created>
  <dcterms:modified xsi:type="dcterms:W3CDTF">2026-05-23T21:27:48Z</dcterms:modified>
</cp:coreProperties>
</file>