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приставок: как не ошибаться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приставки просто, понятно и без путаницы.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приставки в 3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встречаются в самых обычных словах, которые дети читают и пишут каждый день. Если научиться замечать их вовремя, легче избегать ошибок и понимать, как слово меняет смысл.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часть слова, которая стоит перед корнем. Она помогает образовывать новые слова и добавляет им новое значение, как в словах уехать и подписать.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относится к слову целиком, а не стоит отдельно. Поэтому её пишут слитно с корнем, если это часть слова, а не отдельное маленькое слово.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менять смысл с помощью приставки. Сравните: ходить — переходить, писать — подписать, лететь — улететь. Разница сразу становится заметной.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 в слове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стоит перед корнем. Она помогает узнать, как образовано слово, и подсказывает его значение. Например: переезд, залить, принести.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слово можно разбирать по частям: приставка, корень, суффикс и окончание. Такая схема помогает увидеть, где начинается каждая часть и не перепутать её с предлогом.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приставки в русском языке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часто показывает движение или действие по направлению. Она встречается в словах побежать, поехать и подумать, поэтому её важно узнавать сразу.
</a:t>
            </a:r>
            <a:endParaRPr lang="en-US" sz="1241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Под- и над-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помогают точнее показать положение или действие рядом с чем-то. В словах подбежать и надписать они пишутся одинаково и не меняют букву.
</a:t>
            </a:r>
            <a:endParaRPr lang="en-US" sz="1302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Пере- и про-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приставки часто передают повтор, переход или движение через что-то. С их помощью появляются слова переписать, пройти, переехать.
</a:t>
            </a:r>
            <a:endParaRPr lang="en-US" sz="139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У- и вы-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часто связаны с движением от места или наружу. В словах улететь и выйти они помогают быстро понять смысл действия.
</a:t>
            </a:r>
            <a:endParaRPr lang="en-US" sz="1456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и от-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при- и от- часто встречаются в школьных словах. Они помогают образовывать новые слова, например: приехать, принести, отнести, отойти.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приставку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определить приставку и не перепутать её с частью корня.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 и с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раз-/рас-, без-/бес-, из-/ис-, воз-/вос- буква зависит от следующего звука. Это правило помогает писать слова без лишних сомнений.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 согласным пишется з: бездорожье, разбудить, воззвание. Буква подстраивается под звучание, чтобы слово читалось и писалось легче.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 согласным пишется с: бесшумный, расписать, испечь. Если внимательно услышать первый звук после приставки, ошибка почти не подкрадётся.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приставке меняется буква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приставке подстраивается под первый звук корня. Если после приставки слышится звонкий согласный, пишется з; если глухой — с. Так слово звучит и выглядит согласованно.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разбудить и расписать: одинаковая приставка меняет букву из-за следующего звука. Это удобно проверять вслух — ухо здесь почти как маленький помощник-редактор.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при- и пре-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часто показывает приближение или движение к чему-то: приехать, прибежать, принести. По смыслу легко увидеть, что действие направлено к месту или человеку.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приставка может означать присоединение или неполное действие: приклеить, приоткрыть, присесть. Здесь важно заметить, что действие не доведено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часто близка по смыслу к очень или пере-: прекрасный, превысить, преодолеть. Чтобы выбрать букву верно, нужно внимательно читать слово и его значение.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нельзя писать наугад: смысл подсказывает правильный выбор. Если слово вызывает сомнение, полезно сравнить его с похожими словами и вспомнить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из этой группы лучше учить как словарные, потому что правило сразу не помогает.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для 3 класса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 с при- и пре-, написание которых нужно запомнить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800" y="1443550"/>
            <a:ext cx="316575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пишутся одинаково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не меняют букву от слова к слову, поэтому их нужно просто хорошо запомнить и узнавать в знакомых примерах при чтении и письме.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без сомнений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подбежать, надписать, обвести, отнести и дописать приставка сохраняет своё написание. Ошибка здесь чаще появляется из-за спешки, а не из-за правила.
</a:t>
            </a:r>
            <a:endParaRPr lang="en-US" sz="1254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новые слова с уже знакомыми. Если приставка встречается в разных словах одинаково, ребёнок быстрее начинает писать её уверенно и аккуратно.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во многих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по-, до-, на-, за-, вы-, у-, под-, над-, об- и от- пишутся одинаково. Это удобно: выучил один раз — используешь в разных словах.
</a:t>
            </a:r>
            <a:endParaRPr lang="en-US" sz="1273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трудным, лучше ещё раз перечитать его по слогам. Так легче заметить лишнюю букву или пропущенную часть и не сделать досадную ошибку.
</a:t>
            </a:r>
            <a:endParaRPr lang="en-US" sz="12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школьнику сначала понять смысл слова, а потом выбрать приставку по значению или по правилу о з/с.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или подземный?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дети видят два похожих слова и легко путаются. Но в одном случае под — это отдельное маленькое слово, а в другом оно стало частью слова и работает как приставка.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реку и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дороги предлог помогает показать, где находится предмет: через мост, в школу, под столом. А приставка слита со словом и не может жить отдельно, как в слове переход.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 — это не одно и то же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словом есть маленькое отдельное слово, его можно прочитать отдельно и даже вставить между ним и другим словом вопрос или уточнение. Это обычно предлог.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слова нельзя отделить без потери смысла, она относится к самому слову. В таком случае это приставка, и пишется она слитно вместе с корнем.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предложение целиком и искать смысл. Если часть отвечает за связь слов в предложении, это предлог. Если она меняет значение слова, это приставка.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пары: под столом и подстолом. Первое сочетание правильное, потому что под — предлог. Второе звучит смешно и показывает, что слова тут нет.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предлога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приставках у школьников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смешать при- и пре-. Чтобы не ошибиться, надо подумать, что означает слово: приближение, присоединение, неполное действие или значение, близкое к очень.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приставку принимают за предлог и пишут раздельно. Такая ошибка быстро находится при проверке: предлог можно отделить от слова, а приставку — 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торопятся и путают буквы в приставках на з и с: пишут бес- там, где нужно без-. Помогает медленно прочитать слово и проверить первый звук.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ученику не спешить и проверить слово по смыслу, по звуку и по написанию.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 приставками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собрать цепочку слов от одного корня: ехать, уехать, приехать, переехать. Ребята сразу видят, как приставка меняет направление и смысл без длинных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карточки, пазлы и поиск пар слов. Такие задания любят даже самые серьёзные тетради: они помогают заметить приставку, сравнить слова и запомнить написание через игру.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771608"/>
            <a:ext cx="751200" cy="667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приставки помогают понять смысл слова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месту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приехать и прибежать приставка подсказывает движение к чему-то. Ещё до разбора понятно: действие направлено ближе к нужному месту или человеку.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улететь и уехать показывают удаление. Приставка помогает увидеть, что предмет или человек не приближается, а наоборот покидает место действия.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через что-то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перелететь приставка намекает на переход через препятствие или пространство. Поэтому смысл легче понять сразу, без долгого поиска и догадок.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приставках в одном месте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Приставка — 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стоит перед корнем и пишется слитно. Если часть можно отделить, значит, это уже не приставка, а другое слово.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Буквы з и с подчиняются звуку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раз-/рас-, без-/бес-, из-/ис-, воз-/вос- буква выбирается по следующему звуку: звонкий требует з, глухой — с.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Смысл и словарь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при- и пре- часто проверяют по значению и по словарю. Многие другие приставки пишутся одинаково и просто запоминаются.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правописании приставок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делают слово точным и помогают понять его смысл. Если спокойно найти корень, проверить звук и вспомнить правило, написать слово правильно становится намного проще.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2026-05-22T00:30:44Z</dcterms:created>
  <dcterms:modified xsi:type="dcterms:W3CDTF">2026-05-22T00:30:44Z</dcterms:modified>
</cp:coreProperties>
</file>