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для родителей на уроке музыки: праздник песни, голоса и добрых чувств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школьный праздник, где дети поют, благодарят и радуют близких.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урок музыки превращается в концерт для родителей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музыки второклассники поют, слушают, двигаются в такт и играют на простых инструментах. Концерт показывает эти умения в живом выступлении, а ещё учит слушать друг друга и смело выходить к зрителям.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умения видны в детских номерах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Дружное хоровое пение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весь класс поёт вместе, особенно заметны умение слушать соседей, держать общий темп и произносить слова отчётливо. Хор делает номер звучным и по-настоящему праздничным.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начало песни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вовремя вступать в мелодию, слышать сигнал и не торопиться. Это помогает песне звучать собранно и уверенно даже в небольшом классовом выступлении.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хлопки, шаги и покачивания показывают, насколько дети чувствуют музыкальный пульс. Такие элементы помогают не сбиваться и делают номер живее и выразительнее.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припевы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знакомые слова легче запоминаются во 2 классе. Повторяющийся припев даёт детям уверенность, а слушателям — ощущение радости и ясности мелодии.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семьи в музыке и на сцене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тема в концерте звучит через добрые слова о маме, папе, бабушке, дедушке и доме, где детей всегда ждут и поддерживают.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этот образ хорошо передают нотки, сердечки, детские рисунки и цветы. Всё выглядит тепло, просто и понятно даже самым младшим зрителям.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Стихи-поздравления как музыкальная часть концерта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песней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четверостишие помогает спокойно перейти от одного номера к другому и сразу настраивает зал на праздничный лад.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звучат как маленькая пауза для улыбки. В них удобно сказать спасибо, пожелать здоровья и хорошего настроения.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финалом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строки особенно важны: они объединяют песни и делают общий подарок родителям более тёплым, искренним и запоминающимся.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которые удобно петь второклассникам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выбирать песни о маме, семье, дружбе, школе и детстве. Они близки детям по смыслу и помогают петь с настроением, а не просто повторять слова.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должна быть простой, с короткими фразами и ясным припевом. Если его легко запомнить после нескольких повторений, класс поёт увереннее и дружнее.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удачны песни со словами «спасибо», «любим», «поздравляем». Такие слова сразу создают добрый тон и делают выступление похожим на настоящий подарок.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концертный праздник на уроке музыки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номеров помогает детям не теряться, а зрителям — легко следить за программой.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и движения под музыку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Движения, которые помогают чувствовать ритм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Хлопки, шаги по кругу, повороты и покачивания помогают детям удерживать общий темп. Такие простые движения делают номер собранным и при этом весёлым.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сцена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сцены подходят яркие, но удобные костюмы, чтобы ребята свободно двигались. Улыбки, парадный строй и дружный рисунок из детей создают ощущение настоящего праздника.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3756" y="1397052"/>
            <a:ext cx="252040" cy="2240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3756" y="2591835"/>
            <a:ext cx="252040" cy="2240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7357" y="3775470"/>
            <a:ext cx="246300" cy="246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Мини-сценки о школьной и семейной жизни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58526" y="1385920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Сценка о том, как ребёнок помогает накрыть на стол, убрать игрушки или собрать портфель, звучит просто и узнаваемо. В ней легко показать заботу без длинных слов.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2158526" y="2580686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чтение и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история о чтении перед сном или подготовке к празднику помогает соединить школу и дом. Такие мини-сюжеты понятны детям и вызывают у зрителей тёплую улыбку.
</a:t>
            </a:r>
            <a:endParaRPr lang="en-US" sz="960" dirty="0"/>
          </a:p>
        </p:txBody>
      </p:sp>
      <p:sp>
        <p:nvSpPr>
          <p:cNvPr id="12" name="Text 4"/>
          <p:cNvSpPr txBox="1"/>
          <p:nvPr/>
        </p:nvSpPr>
        <p:spPr>
          <a:xfrm>
            <a:off x="2158526" y="3775459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взрослым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ученика, мамы, папы, бабушки, дедушки и учителя позволяют показать уважение и признательность. Короткие реплики делают сценку живой, лёгкой и очень трогательной.
</a:t>
            </a:r>
            <a:endParaRPr lang="en-US" sz="9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слова благодарности родителям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поблагодарить родителей за заботу, терпение и помощь с уроками. Простые слова звучат особенно искренне, когда их произносят спокойно и от души.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фразы можно посвятить привычным, но очень важным вещам: вкусному завтраку, добрым советам, поддержке после трудного дня и умению вовремя подбодрить.
</a:t>
            </a:r>
            <a:endParaRPr lang="en-US" sz="1152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личное обращение делает номер близким каждому зрителю. Родители слышат не просто выступление, а маленький разговор с благодарностью, который хочется запомнить.
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Реквизит для музыкального праздника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шары, бумажные цветы и большие открытки сразу создают ощущение праздника и делают сцену яркой, даже если оформление очень простое.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Таблички со словами «Спасибо», «Любим» и «Поздравляем» помогают детям выразить чувства без длинных объяснений и красиво поддерживают тему концерта.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рисунки, ноты и скрипичные ключи связывают семейную благодарность с миром музыки, поэтому зал видит не только украшение, но и смысл номера.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Реквизит должен быть лёгким, безопасным и заметным из зала, чтобы дети свободно двигались, а зрители сразу узнавали праздничный замысел.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и цветовая палитра концертных номеров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палитра для дружного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Жёлтый, голубой, розовый, зелёный и белый хорошо смотрятся на сцене и не перегружают образ. Такие оттенки создают мягкое, радостное настроение и подходят младшим школьникам, которым важно чувствовать себя естественно и свободно.
</a:t>
            </a:r>
            <a:endParaRPr lang="en-US" sz="1037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детали объединяют исполнителей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общая деталь — жилет, бантик, галстук или футболка одного цвета — помогает классу выглядеть как единая команда. На сцене это особенно заметно, когда дети выходят вместе и поют один номер.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костюм не мешает музыке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сложные наряды отвлекают от песни и движения, а удобная одежда позволяет ребёнку петь, шагать и улыбаться без волнения. Для концерта лучше выбирать аккуратность, лёгкость и праздничность без лишней вычурности.
</a:t>
            </a:r>
            <a:endParaRPr lang="en-US" sz="10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концерту на уроках музыки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по которой второклассники постепенно готовят концертный номер к выступлению перед родителями.
</a:t>
            </a:r>
            <a:endParaRPr lang="en-US" sz="96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637" y="1887806"/>
            <a:ext cx="172125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15076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ведущих в детском концерте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просто и ясно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2 классе лучше работают короткие, добрые фразы без длинных объяснений. Речь должна быть спокойной, понятной и чуть торжественной, чтобы даже самый волнующийся артист не сбился.
</a:t>
            </a:r>
            <a:endParaRPr lang="en-US" sz="1124" dirty="0"/>
          </a:p>
        </p:txBody>
      </p:sp>
      <p:sp>
        <p:nvSpPr>
          <p:cNvPr id="13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 номера
</a:t>
            </a:r>
            <a:pPr algn="l" indent="0" marL="0">
              <a:lnSpc>
                <a:spcPct val="115000"/>
              </a:lnSpc>
              <a:buNone/>
            </a:pPr>
            <a:r>
              <a:rPr lang="en-US" sz="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помогают программе звучать цельно: называют песни и стихи, мягко переходят от одного номера к другому и не дают празднику рассыпаться на отдельные кусочки.
</a:t>
            </a:r>
            <a:endParaRPr lang="en-US" sz="1128" dirty="0"/>
          </a:p>
        </p:txBody>
      </p:sp>
      <p:sp>
        <p:nvSpPr>
          <p:cNvPr id="14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ведущими становятся два ребёнка или ребёнок вместе с учителем. Так легче сохранить уверенный темп, вовремя подсказать порядок и поддержать праздничное настроение всего зала.
</a:t>
            </a:r>
            <a:endParaRPr lang="en-US" sz="111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участие родителей в музыкальном празднике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музыкальные игры оживляют концерт: дети и взрослые угадывают знакомые мелодии, хлопают ритм и улыбаются, когда ответ оказывается совсем рядом.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задания вроде выбора слов поддержки или короткой загадки о песне помогают создать общее семейное настроение, в котором каждый чувствует себя нужным.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подпевание припева делает родителей не просто зрителями, а участниками праздника. Тогда знакомая песня звучит громче, теплее и, честно говоря, веселее.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хор и общий музыкальный момент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концерта весь класс собирается вместе, и общая песня звучит особенно ярко. Каждый голос становится частью одного большого звучания, а сцена наполняется светом и улыбками.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финал дарит чувство единства: дети поют рядом, родители слышат старание каждого, а аплодисменты завершают праздник тёплым и запоминающимся общим аккордом.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после концерта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остаются открытки, рисунки и фотографии, а ещё очень важное чувство: я смог, я выступил, я был частью общего праздника.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класса сохраняется общая музыкальная история: её вспоминают на уроках, в разговорах и даже тогда, когда хочется снова спеть знакомую песню.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родителей остаются тёплые воспоминания о детских голосах, старательности и искренней радости, которая не нуждается в громких словах.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такого концерта музыка становится не просто уроком, а доброй школьной памятью, которую хочется беречь и иногда переслушивать в мыслях.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 безопасность детей во время выступления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078301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начала концерта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заранее знают порядок номеров, место выхода и кто помогает им в случае волнения. Понятность снижает тревогу и делает ожидание спокойным.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43574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выступления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номера и свободное пространство на сцене помогают двигаться без суеты. Взрослый рядом может тихо подсказать, если ребёнок вдруг растерялся.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08857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номера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следующему выступлению должен быть простым и быстрым, чтобы не возникала толпа у сцены. Тогда концерт идёт ровно и спокойно.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концерт превращает урок музыки в настоящее событие, где дети учатся слушать, петь и выступать вместе без страха.
</a:t>
            </a:r>
            <a:endParaRPr lang="en-US" sz="2098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структура школьного концерта для 2 класса, представленные в данном плане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музыка развивает не только слух и ритм, но и смелость, речь и умение работать в команде.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музыка, которая объединяет детей и родителей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для родителей делает урок музыки тёплым и живым: здесь звучат песни, стихи, движение и благодарность. А самое главное — дети и взрослые чувствуют себя одной дружной командой.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2026-05-24T18:19:53Z</dcterms:created>
  <dcterms:modified xsi:type="dcterms:W3CDTF">2026-05-24T18:19:53Z</dcterms:modified>
</cp:coreProperties>
</file>