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реформы XIX века: ключевые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XIX века: революции, реформы, их влияние на общество и государство.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контекст XIX века: фон революций и реформ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стал эпохой масштабных преобразований: технический прогресс, национальные движения и кризис монархий подталкивали к революциям и реформам, формируя новые идеалы свободы и равенства.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Декларации прав человека и гражданина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1789 года провозгласила свободу, равенство и права личности, став фундаментом новых политических и социальных норм во Франции и за её пределами.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революции на европейские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народного суверенитета вдохновили национальные движения, стимулировали борьбу за права человека и формирование современных национальных государств.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абсолютной монархии и провозглашение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завершилась свержением династии Бурбонов и установлением республики, разрушив старый порядок и сословные привилегии.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революция: начало новой эпохи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последствия для общества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вызвало урбанизацию, рост массового наемного труда, изменение социальной структуры и ускорение экономического роста во многих странах Европы.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началась в Великобритании с внедрения паровых машин и развития текстильной промышленности, что значительно повысило производительность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56662"/>
            <a:ext cx="3147000" cy="12217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революций и реформ в ведущих европейских странах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значимых революций и реформ с их причинами и результатами в XIX веке.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ведут к быстрым преобразованиям; реформы обеспечивают постепенные изменения.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переменам: движение луддитов в Англии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движения (1811)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начинают разрушать машины на фабриках, протестуя против вытеснения из-за промышленного прогресса.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протестов (1812-1813)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приобретают массовый характер, луддиты организуют нападения на оборудование и фабрики.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движением (1816)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вводит военные силы для разгона луддитов, арестовывают активистов и применяют жесткие меры.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выявило социальные проблемы, способствовало формированию рабочих организаций и профсоюзов.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типы реформ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реформ, связывающие модернизацию обществ.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конституций и парламентских систем способствовало постепенной демократизации и расширению политических свобод во многих странах.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нового общества на основе гражданских свобод стимулировало развитие рабочего движения и профсоюзов.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преобразования ускорили экономический рост, изменили трудовую этику и повысили роль предпринимательства.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системы образования стало ключевым фактором подготовки квалифицированных кадров для модернизирующихся экономик.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Политические, социальные и экономические последствия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в Польше и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 1830–1831 годов — вооружённая борьба за национальную независимость и прекращение русского господства.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Декабристское восстание 1825 года — попытка офицеров реформировать монархию и отменить крепостное право в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подавление, оба движения символизировали стремление к свободе и повлияли на последующие реформы.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большинства стран применили силу для подавления движений, предотвратив кардинальные политические изменения.
</a:t>
            </a:r>
            <a:endParaRPr lang="en-US" sz="881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и подавление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реформы были приняты: отмена крепостного права в Австрии и расширение прав избирателей во Франции поддержали буржуазию.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Уступки и преобразования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революции охватили Францию, Германию и Италию, где граждане требовали свободу, конституции и национального единства.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массовых выступлений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в Европе: "Весна народов"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России: реформы Александра II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Александр II издал Манифест об освобождении крестьян, предоставив свободу более 23 миллионам крепостных и введя систему выкупа земельных наделов.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волостей и сельских обществ обеспечило новую административную структуру, однако социально-экономическое развитие регионов происходило неравномерно, усиливая региональные различия.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стимулировала миграцию в города, вызвала рост социальных конфликтов и требовала дальнейших реформ для стабилизации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социальные реформы в Великобритании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1832 году была проведена первая парламентская реформа, расширяющая избирательное право и ликвидирующая «гнилые места» в парламенте, способствуя росту политической открытости.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хлебных законов в 1846 году обеспечила продвижение свободной торговли, что способствовало развитию индустриальной экономики страны и расширению рынков.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о фабричном труде ограничивало детский и женский труд, улучшая условия работы и качество жизни рабочих слоёв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профсоюзов повысило организованность рабочих и усилило их влияние на улучшение социально-трудовых прав и защиту интересов.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Прусские реформы: модернизация и путь к объединению Германии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1807 год: Отмена крепостного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создала предпосылки для развития свободного крестьянства и гражданских прав на территории Пруссии.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67797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администрации (1808–1810)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Реорганизация местного управления усилила эффективность бюрократии и подготовила почву для гражданской службы.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3012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(1813–1815)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современного и народного ополчения увеличило боеспособность армии и содействовало национальному единству.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22802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школьного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реформа расширила доступ к знаниям и способствовала формированию просвещённого гражданского общества.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Италии: революции и реформы Рисорджименто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Рисорджименто объединяло Италию в единое государство через серию революционных движений и дипломатических усилий между 1861 и 1870 годами. Главными лидерами были Кавур, Гарибальди и Виктор Эммануил II.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Кульминацией стал поход «Тысячи» и последующее провозглашение Королевства Италия, а также присоединение Рима. Этот процесс завершил ликвидацию феодальной раздробленности и сформировал централизованное национальное государство.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Греции и национальное движение на Балканах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1821 по 1829 год Греция вела борьбу против Османской империи за независимость, в которой участвовали как местные силы, так и европейские добровольцы.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Великобритания и Франция активно поддерживали греческое национальное движение, что было одним из факторов международного признания независимости по Лондонскому протоколу 1830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греков вдохновила рост национального самосознания на Балканах и послужила толчком к дальнейшим движениям за самоопределение в регионе.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США и отмена рабства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 причины конфликта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1861–1865 годов возникла из-за конфликта между северными индустриальными штатами, выступавшими против рабства, и южными аграрными штатами. Основными вопросами были сохранение союза и отмена рабства.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и социальные изменения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Прокламация об освобождении рабов в 1863 году и 13-я поправка к Конституции официально отменили рабство, что стало фундаментом для расширения гражданских прав и пересмотра федеративных отношений в США.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введение обязательного школьного обучения в 1871–1872 годах обеспечило базовое образование для широких слоев населения.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законы Жюля Ферри 1881–1882 годов реформировали систему школ, делая обучение светским и бесплатным, что повысило грамотность и подготовку.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университетский устав 1863 года способствовал реформированию высшего образования и стимулировал развитие научных исследований.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Великобритании расширялись технические и педагогические учебные заведения, интегрируя естественные науки в учебные программы для подготовки квалифицированных специалистов.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просвещения в XIX веке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женщин: борьба за образование и труд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1867 году в Париже и в 1869 году в Лондоне появились первые женские университетские курсы, открывая женщинами доступ к высшему образованию.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женских профессиональных ассоциаций и продвижение избирательных кампаний в США и Великобритании придали движению за права женщин организованный характер.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образовательных и профессиональных возможностей стало основой борьбы за гендерное равенство в социальном, образовательном и политическом контексте XIX 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перемены после революций и реформ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004350" y="1035025"/>
            <a:ext cx="21012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населения в города способствовало развитию промышленности и изменению структуры труда.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495400"/>
            <a:ext cx="18609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пролетариата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нового социального класса промышленного пролетариата сформировало основу рабочего движения и профсоюзов.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4350" y="3728050"/>
            <a:ext cx="21012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фабричной промышленности и расширение рынка труда подняли роль предпринимателей и среднего класса в обществе.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57150" y="1859500"/>
            <a:ext cx="21012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социальных противоречий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социальных конфликтов потребовал проведения дальнейших реформ для стабилизации общества и регулирования экономических отношений.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революций и реформ XIX века для современного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реформы XIX века заложили основы современных государств, демократических институтов и рыночной экономики, сформировали гражданское общество и определили направление развития последующих столетий.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2026-05-11T04:22:45Z</dcterms:created>
  <dcterms:modified xsi:type="dcterms:W3CDTF">2026-05-11T04:22:45Z</dcterms:modified>
</cp:coreProperties>
</file>