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в литературе: образ, характер и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отца в литературе раскрывает семью, воспитание и путь взросления героя.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образ отца на уроках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в литературе помогает увидеть, как формируются характер, ценности и нравственный выбор героя. Через этот образ легче понять конфликт поколений, проблему воспитания, долг, ответственность и духовную опору персонажа.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8980" y="1935525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60185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1179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7355" y="3455839"/>
            <a:ext cx="273600" cy="21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отца в художественном произведении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
</a:t>
            </a:r>
            <a:pPr algn="l" indent="0" marL="0">
              <a:lnSpc>
                <a:spcPct val="115000"/>
              </a:lnSpc>
              <a:buNone/>
            </a:pPr>
            <a:r>
              <a:rPr lang="en-US" sz="3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направляет героя словом и примером, передает опыт, помогает различать допустимое и недопустимое, а также задает нравственную меру поведения в семье и за ее пределами.
</a:t>
            </a:r>
            <a:endParaRPr lang="en-US" sz="745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текстов отец оберегает дом и близких, связывая семейную жизнь с чувством безопасности, устойчивости и доверия, особенно в моменты испытаний и перемен.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Судья
</a:t>
            </a:r>
            <a:pPr algn="l" indent="0" marL="0">
              <a:lnSpc>
                <a:spcPct val="115000"/>
              </a:lnSpc>
              <a:buNone/>
            </a:pPr>
            <a:r>
              <a:rPr lang="en-US" sz="34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нередко оценивает поступки ребенка, предъявляя к нему требования чести, ответственности и самоконтроля, а через это становится источником внутреннего напряжения сюжета.
</a:t>
            </a:r>
            <a:endParaRPr lang="en-US" sz="684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3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отец запускает кризис взросления: запрет, холодность или непонимание вынуждают героя искать собственный путь, пересматривать ценности и принимать трудные решения.
</a:t>
            </a:r>
            <a:endParaRPr lang="en-US" sz="659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отца в произведении сохраняются память рода, правила дома и представление о преемственности поколений, что особенно важно для русской классической прозы.
</a:t>
            </a:r>
            <a:endParaRPr lang="en-US" sz="7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как хранитель дома и семейного уклада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за семейным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негромко звучит разговор, а отец внимательно слушает детей и отвечает спокойно, без лишних слов. В таком эпизоде дом воспринимается как место порядка, доверия и памяти, где забота выражается через привычные жесты и интонации.
</a:t>
            </a:r>
            <a:endParaRPr lang="en-US" sz="1048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Наставление перед важным шагом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дорогой или решающим выбором отец дает короткий, но точный совет, в котором слышны опыт и ответственность. Сцена подчеркивает, что семейный уклад держится не только на быте, но и на нравственных правилах, принятых всеми.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отца обычно строится вокруг нравственного стержня, а не вокруг внешней власти.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отца чаще всего подчеркиваются в литературе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ответственность и требовательность; именно они чаще всего определяют влияние отца на судьбу героя.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веков; неформализованная экспертная оценка для учебного анализа.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и проблема воспитания в русской классике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часто проверяют, что сильнее формирует личность: строгое требование, доверие, личный пример или право на самостоятельный выбор. Отец в этом споре становится мерой воспитания.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авторитет проявляется не только в словах, но и в реакции ребенка: послушании, сопротивлении, благодарности или внутреннем протесте. Так раскрываются сложные отношения между поколениями.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отцовский образ писатели показывают, как в семье усваиваются представления о долге, честности, уважении и самообладании. Воспитание здесь связано с нравственной зрелостью, а не только с дисциплиной.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разные модели отцовской фигуры и увидеть, как каждая из них влияет на сюжет и смысл произведения.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отца в разных литературных типах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вариантах отец связан не только с семьей, но и с нравственным выбором героя и авторской оценкой жизненных ценностей.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типологических наблюдений по русской прозе и драме XIX–XX веков.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как нравственный пример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отца складывается из обычных дел: он работает, держит слово, заботится о близких и не перекладывает ответственность на других.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обстоятельствами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трудной ситуации особенно заметны честность, выдержка и достоинство. Именно тогда становится ясно, чему отец научил не словами, а личным поведением.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Убедительный образ остается в памяти не как громкая речь, а как жизненный пример, на который герой опирается в зрелом возрасте.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произведении раскрывается влияние отца на героя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логику развития семейного влияния и возможного конфликта поколений в художественном тексте.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и сын в литературе: преемственность и конфликт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отца и сына в литературе часто строятся на передаче опыта, профессии, понятий чести и ответственности. Такая связь показывает, как традиция входит в жизнь героя и становится частью его собственного выбора.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рядом с преемственностью нередко возникает спор о свободе и долге. Различие взглядов превращает семейный разговор в нравственное испытание, через которое герой взрослеет и определяет свою позицию.
</a:t>
            </a:r>
            <a:endParaRPr lang="en-US" sz="847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и дочь: забота, доверие и границы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литературе отец дочери нередко выступает защитником и первым ориентиром нравственного выбора. Его забота создаёт чувство безопасности, но одновременно требует такта, чтобы не подавлять личность ребенка.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Такой образ соединяет мягкость и тревогу за будущее дочери. Через него автор показывает, как любовь отца может выражаться в уважении к достоинству, самостоятельности и взрослению.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восприятии особенно важны не слова статуса, а повседневная надежность и готовность к открытому разговору.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ожидания связаны с образом отца у подростка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образе отца доверия и внутренней устойчивости, тем сильнее его авторитет для героя-подростка.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анализа русской литературы XIX–XX веков; без точной статистики, данные условно-аналитические.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отцовства и разрушение семейной связи в литературе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Разлука и холодность между отцом и ребенком часто становятся в тексте источником одиночества, тревоги и внутренней неуверенности героя.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Жестокость или равнодушие отца ослабляют доверие в семье и нередко приводят к ошибочным решениям, нравственному надлому или внутреннему протесту.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Когда отец не способен к близости, герой нередко вынужден самостоятельно выстраивать систему ценностей и проходить путь взросления через кризис.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Социальные потрясения и перемены уклада усиливают мотив утраты отцовской опоры, делая семейную связь хрупкой и уязвимой.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разные качества отца меняют эмоциональный тон произведения и судьбу героя.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черты отца и их художественные последствия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сама власть отца, а мера участия: справедливость и самоотверженность укрепляют связь, тогда как равнодушие и жесткость ее разрушают.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классической литературе XIX–XX веков, школьный литературный анализ.
</a:t>
            </a:r>
            <a:endParaRPr lang="en-US" sz="6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изменчивость образа отца в литературе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25118" y="274027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связан с семейной иерархией, родовой честью и правом задавать нормы жизни дома. Его фигура часто воспринимается как основа порядка и традиции.
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625100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патриархальный уклад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27398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усиливается интерес к конфликту между долгом и личным выбором. Отец уже не только хранитель порядка, но и источник испытания для героя.
</a:t>
            </a:r>
            <a:endParaRPr lang="en-US" sz="800" dirty="0"/>
          </a:p>
        </p:txBody>
      </p:sp>
      <p:sp>
        <p:nvSpPr>
          <p:cNvPr id="8" name="Text 5"/>
          <p:cNvSpPr txBox="1"/>
          <p:nvPr/>
        </p:nvSpPr>
        <p:spPr>
          <a:xfrm>
            <a:off x="2727396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XIX век: внутреннее напряжение
</a:t>
            </a:r>
            <a:endParaRPr lang="en-US" sz="800" dirty="0"/>
          </a:p>
        </p:txBody>
      </p:sp>
      <p:sp>
        <p:nvSpPr>
          <p:cNvPr id="9" name="Text 6"/>
          <p:cNvSpPr txBox="1"/>
          <p:nvPr/>
        </p:nvSpPr>
        <p:spPr>
          <a:xfrm>
            <a:off x="48364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часто показывает отсутствие отца, разрыв связи или моральную травму. Герой вынужден искать ориентиры самостоятельно и строить собственную систему ценностей.
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4836478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утрата опоры
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6986380" y="2740225"/>
            <a:ext cx="15717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отца становится более психологически сложным: важны не только власть и долг, но и способность к диалогу, ответственности и эмоциональной близости.
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6986379" y="1971475"/>
            <a:ext cx="1571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прочтение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нередко возникают одновременно и формируют сложное восприятие отца как близкого человека и источника оценки.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состояния, связанные с фигурой отца в тексте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отца почти всегда вызывает сильный эмоциональный отклик, а противоречие между любовью и строгостью делает образ особенно значимым.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произведениям русской литературы; данные качественные, а не статистические.
</a:t>
            </a:r>
            <a:endParaRPr lang="en-US" sz="6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образа отца в художественном тексте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художественных средств, через которые автор раскрывает характер отца.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отца в литературной традиции и культуре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Фигура отца в литературе связана с домом, памятью и преемственностью поколений, поэтому она почти всегда выходит за рамки частной семейной истории.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русской классике отец нередко сопоставляется с матерью: так авторы показывают различие между нравственной строгостью, заботой, эмоциональной теплотой и внутренним законом семьи.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Культурный смысл этого образа связан с взрослением как переходом к ответственности, когда герой начинает самостоятельно принимать решения и отвечать за их последствия.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быстро определить, как образ отца работает в системе персонажей и в авторской идее.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образе отца для анализа на уроке литературы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анализа важно видеть не только характер, но и функцию образа: отец помогает раскрыть тему семьи, воспитания и человеческого достоинства.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анализа художественного текста; обобщение по русской литературе XIX–XX веков.
</a:t>
            </a:r>
            <a:endParaRPr lang="en-US" sz="6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в литературе: образ ответственности и нравственной опоры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отца в литературе показывает, как семья формирует характер, выбор и совесть героя. Через него писатели раскрывают долг, память, любовь и трудный путь взросления.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2026-05-20T03:49:20Z</dcterms:created>
  <dcterms:modified xsi:type="dcterms:W3CDTF">2026-05-20T03:49:20Z</dcterms:modified>
</cp:coreProperties>
</file>