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существительные общего рода: что это за слова и зачем их знать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меняют род по смыслу, а не по окончанию.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узнаются по контексту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есть особые существительные, которые помогают точно назвать человека по черте характера, привычке или поступку. Их значение и грамматическая форма становятся понятны только в предложении.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существительными общего рода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слова, которые могут обозначать и мальчика, и девочку, и мужчину, и женщину. Их род не закреплен раз и навсегда, как у слов стол или книга.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существительные называют человека по качеству, привычке или поведению: умница, плакса, неряха, забияка, трудяга. Они сразу дают оценку, а не просто называют предмет или профессию.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значение можно только в предложении. Именно контекст подсказывает, о ком идет речь, и помогает выбрать правильное согласование с прилагательными, местоимениями и глаголами.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общего рода и их употребление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одно и то же слово согласуется по-разному в зависимости от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согласования зависит не от окончания слова, а от того, о ком говорится в предложении.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темы «имена существительные общего рода»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говорит: «Маша — умница». Рядом можно услышать и другую похвалу: «Петя — молодчина». Смысл один — человека отмечают за успех и старание, а форма слова подстраивается под того, о ком идет речь.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Замечание без длинных объяснений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кто-то снова опоздал с делом, и одноклассники говорят: «Илья — растяпа». Если так же скажут про девочку, форма не изменится в корне: меняется только согласование в предложении.
</a:t>
            </a:r>
            <a:endParaRPr lang="en-US" sz="129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 обычном разговоре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или в классе такие слова звучат очень естественно: «Оля — трудяга», «Костя — соня». Они коротко передают отношение говорящего и помогают сразу понять, что именно он хочет сказать о человеке.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общего рода в школьных и бытовых ситуациях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слов общего рода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относятся к людям, а не к предметам. Они могут обозначать как мальчика, так и девочку, если этого требует смысл предложения.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оценку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существительные выражают похвалу или порицание. Они помогают быстро показать, каким видят человека окружающие.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Зависят от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обычно не меняется, но согласование рядом с ним выбирается по ситуации. Важны имя, местоимение и весь смысл фразы.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определяется окончанием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оканчиваются на -а или -я, но это не главный признак. Решающее значение имеет не форма, а способность слова относиться к любому полу.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род слова в предложении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согласования в предложениях со словами общего рода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называют слова общего рода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удобны в короткой характеристике героя, ученика или собеседника.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лексики связана с оценкой личности, поэтому тема особенно важна для точного описания человека.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«Имена существительные общего рода»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 прилагательными, местоимениями и глаголами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 местоимения выбирают форму по реальному человеку: наш трудяга, наша трудяга, этот сирота, эта сирота. Окончание существительного при этом не является главным ориентиром.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тоже подстраивается под смысл: пришел умница, пришла умница. Если в предложении есть имя или местоимение, они помогают сделать выбор без ошибки.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не отдельное слово, а всю фразу целиком. Тогда легко увидеть, кто именно описывается, и правильно согласовать все слова в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общего рода с положительной оценкой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умница, молодчина, трудяга и расторопа обычно звучат как похвала. Ими отмечают сообразительность, ответственность, аккуратность и старание человека.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семейной, школьной и дружеской речи. Они помогают сказать много хорошего коротко и понятно, без длинных объяснений.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можно употребить и про мальчика, и про девочку. Важнее всего, кого именно называют и какую форму согласования требует предложение.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общего рода с отрицательной оценкой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типа неряха, плакса и соня часто называют человека за привычку или поведение, которое вызывает недовольство. Они звучат эмоционально и сразу передают оценку говорящего.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могут относиться и к мальчику, и к девочке: важно не окончание, а смысл предложения. В речи они встречаются в шутке, замечании или упреке.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задира, ябеда и грязнуля обычно подчеркивают черты, которые мешают общению, порядку или учебе. Поэтому они часто воспринимаются как резкая характеристика.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пример может звучать мягко или строго — все зависит от интонации и ситуации. В тексте это помогает точнее показать отношение автора или героя.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слова общего рода отличаются от похожих случаев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 путать слова общего рода с другими существительными, которые тоже могут обозначать человека или предмет.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слово о человеке является словом общего рода: важны значение, контекст и тип грамматического согласования.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«Имена существительные общего рода»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общего рода выглядят в диалоге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характеристика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такие слова позволяют быстро и ясно оценить персонажа. Фраза становится короткой, но смысл остаётся точным: сразу понятно, кого хвалят или упрекают.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 живой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не меняется, а вот зависимые слова подстраиваются под реального человека. Поэтому в разговоре легко встретить варианты вроде этот задира и эта задира.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слов общего рода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выбирать форму только по окончанию слова. Если сказать она был неряха или моя плакса смеялся, согласование будет нарушено и смысл прозвучит неверно.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игнорировать имя или местоимение рядом со словом. Именно они чаще всего подсказывают, о мальчике или девочке идёт речь в предложении.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перечитывать всю фразу целиком и проверять, как слово связано с другими частями предложения. Тогда легче выбрать правильную форму прилагательного, местоимения или глагола.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слова-подсказки помогают определить род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помогают не гадать по форме самого существительного, а опираться на смысл всего предложения и ближайший контекст.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помогают местоимения и имена собственные; остальные элементы тоже важны, но требуют более внимательного разбора.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«Имена существительные общего рода»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согласование по смыслу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разбора предложений со словами общего рода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слова общего рода нужны в тексте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использует такие слова, чтобы быстро и точно показать характер героя. Одна короткая форма сразу передаёт оценку, настроение и отношение к человеку.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общении слова общего рода помогают говорить кратко и выразительно. С их помощью легко выразить похвалу, шутку, удивление или недовольство.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эти слова удобно анализировать, потому что в них ясно видно, как смысл влияет на грамматику. Это помогает лучше понимать устройство 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71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слов общего рода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словарь показывает значение самых частых слов и помогает увидеть, как они сочетаются с разными формами согласования.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общего рода часто называют человека по качеству или поведению, а форма согласования зависит от пола и контекста.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«Имена существительные общего рода»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 в упражнении по теме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слово общего рода и подумай, кого оно называет. Затем посмотри на имя, местоимение или смысл всего предложения, чтобы не ошибиться.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стоит глагол в прошедшем времени, он часто помогает выбрать правильное согласование. Например, пришёл или пришла сразу подсказывают нужный вариант.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проверяй слово отдельно от фразы: именно соседние слова показывают, какая форма нужна. Это особенно важно в письменных ответах и диктантах.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формы перечитай предложение ещё раз. Если оно звучит естественно и смысл не искажен, значит, проверка выполнена верно.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как работает общий род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общего рода называют человека без строгой привязки к мужскому или женскому роду, а нужная форма зависит от смысла предложения. Понимание этой темы помогает писать без ошибок и точнее читать текст.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2026-05-23T09:35:43Z</dcterms:created>
  <dcterms:modified xsi:type="dcterms:W3CDTF">2026-05-23T09:35:43Z</dcterms:modified>
</cp:coreProperties>
</file>