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служивший государству и обновивший русскую оду.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Державин: поэт эпохи Просвещения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его век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жил в эпоху больших перемен, когда служба, литература и споры о языке тесно соединялись. Его поэзия выросла из этой живой связи общества, власти и слова.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1743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появился на свет в Казанской губернии в небогатой дворянской семье.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в Казанской гимназии, где получил первые знания и приобщился к книжной культуре.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Преображенском полку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начал службу простым солдатом и рано узнал армейский порядок и трудную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военной службы к государственной карьере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Державин оказался связан с событиями, происходившими на фоне восстания Пугачёва. Этот опыт дал ему представление о реальной военной жизни и ответственности за порядок.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государственные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он стал губернатором, сенатором и министром юстиции. Такая биография редко встречалась у писателей и делала его поэзию особенно убедительной.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деятельности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служба и поэзия шли у Державина рядом.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Державин был не только писателем, но и заметным государственным деятелем.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Г. Р. Державина; историко-литературные справочники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принёс Державину широкую известность и закрепил его репутацию смелого обновителя поэтической речи.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XVIII века; биография Г. Р. Державина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годы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его оды особенно ярко показали, что торжественный жанр может звучать живо и по-личному.
</a:t>
            </a:r>
            <a:endParaRPr lang="en-US" sz="1861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Державина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поэт постоянно возвращался к размышлениям о жизни и человеческой ответственности.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занимает центральное место и связывает гражданские, личные и философские мотивы.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стихам Державина: «Водопад», «Река времён», «На смерть князя Мещерского», «Бог»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и литературный успех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заметны яркие характеристики придворного мира и лёгкая ирония. Именно это сделало текст свежим и запоминающимся для современников.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«Фелица» принесла Державину известность благодаря необычному сочетанию похвалы, сатиры и живых бытовых деталей. Читатели увидели, что высокая поэзия может говорить просто и наблюдательно.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«Памятник» и поэтическая слава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утверждает, что истинная слава поэта живёт не в чинах и богатстве, а в слове, которое помнят люди.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связывает бессмертие с честным служением искусству и правде. Так поэзия становится важнее земных наград.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 вошёл в число главных русских стихотворений о назначении поэта и силе литературы, переживающей время.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в лирике Державина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«Водопад», «Река времён» и «На смерть князя Мещерского» звучит мысль о том, что время не останавливается.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напоминает: перед старением и смертью равны и правители, и обычные люди.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пережитый опыт помогает ему говорить о судьбе не отвлечённо, а очень убедительно и близко.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стихи о времени читаются как философские размышления, понятные даже современному школьнику.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ода у Державина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оды у Державина: от торжественного начала к личному взгляду и нравственному выводу.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как государственный деятель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для Державина была не формальностью, а настоящей обязанностью: он видел в ней проверку характера, честности и умения отвечать за свои решения перед государством.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в губернском управлении и в столичных учреждениях, он сталкивался с медлительностью, нарушением порядка и канцелярской волокитой, что укрепляло его неприятие бюрократии.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отличали прямота, чувство долга и требовательность к себе и другим. Именно поэтому биография Державина показывает редкое соединение поэта, офицера и ответственного чиновника.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литературная среда конца XVIII 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писателями своего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не существовал в одиночестве: он был частью живого литературного круга конца XVIII века. Он общался с Карамзиным, Дмитриевым и другими авторами, которые по-разному искали новый язык для русской поэзии.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двух литературных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сохраняли торжественность классицизма, но в них уже появлялись личные интонации и более свободная речь. Благодаря этому Державин оказался между старой традицией и будущей литературой XIX века.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открывший дорогу новому стилю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современников его манера звучала необычно: высокая тема сочеталась с живым наблюдением и индивидуальным голосом. Именно такое обновление подготовило почву для поэтов следующего поколения.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«Бог» и философские размышления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оде «Бог» Державин показывает Творца как источник порядка и гармонии. Человек в этом мире велик, но не всесилен, поэтому должен помнить о границах своего знания.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строении вселенной и о том, что красота мира вызывает не только восхищение, но и смирение. Перед бесконечностью человек ощущает свою малость.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вера, философский взгляд и поэтическая образность. Это делает ода не просто торжественным произведением, а глубоким размышлением о смысле существования.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«Бог» особенно ценен тем, что говорит о высших вопросах простым и сильным языком. Поэтому стихотворение осталось одним из самых известных у Державина.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Державина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свободно переходил от торжественного тона к личной интонации и сатире, поэтому его поэзия не ограничивалась одним типом текста.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преобладают, но заметно жанровое разнообразие: Державин писал о службе, вере, шутке и размышлениях о жизни.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обзора творчества Г. Р. Державина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Державина и их смысл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произведения Державина раскрывают разные стороны его поэзии: от сатиры до философских размышлений.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очень разные по настроению и смыслу, но вместе они показывают широту тем Державина и его новаторство.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изучения творчества Г. Р. Державина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Пушкин: связь поколений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1815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лицейском экзамене Державин услышал юного Пушкина и высоко оценил его талант. Этот момент стал символом уважения между разными литературными эпохами.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веками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завершал традицию XVIII века, а Пушкин развивал литературу XIX века. Их связь показывает, как одна поэтическая эпоха передает эстафету другой.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Державина уже заметны живость речи и личный голос, а Пушкин сделал эти качества еще свободнее. Так поэзия стала ближе к живой человеческой речи.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новой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Державина и Пушкина помогает увидеть, как русская словесность менялась: от торжественного стиля к более естественному и личному выражению мыслей.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Державине в культуре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Державина сохранилось в школьных учебниках, где его изучают как одного из главных поэтов XVIII века. Так литературная память переходит из прошлого в настоящее.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напоминают, что русская поэзия стала более живой, личной и выразительной именно благодаря таким авторам, которые не боялись менять привычные правила.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Державина помнят не только как писателя, но и как важную фигуру истории культуры. Его имя связано с развитием русской словесности и государственности.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музеи, названия улиц и литературные уроки помогают сохранять интерес к его наследию. Благодаря этому Державин остаётся узнаваемым и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Державин важен для школьника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важно увидеть в Державине поэта-перехода: он соединяет классицизм и новую литературу XIX века. Это делает его творчество понятным ключом к истории русской поэзии.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помогает понять, что литература говорит не только о красоте слов, но и о чести, долге, времени и совести. Его стихи учат вдумчивому чтению и вниманию к 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Державин как поэт переходной эпохи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соединил службу, мысль и поэзию, обновил оду и сделал русский стих более живым. Его голос открыл дорогу литературе, где особенно ценятся личность, правда и сила слова.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2026-05-19T07:38:53Z</dcterms:created>
  <dcterms:modified xsi:type="dcterms:W3CDTF">2026-05-19T07:38:53Z</dcterms:modified>
</cp:coreProperties>
</file>