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русских земель: особенности процесса и историческое значение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централизация Руси: Москва усиливается, а итог закрепляет Иван III.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условия раздробленности Руси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Мстислава Великого в 1132 году Древняя Русь распалась на удельные княжества. Киев потерял роль главного центра, а самостоятельные системы сложились на севере-востоке, юго-западе и в Новгородской земле. Монгольское нашествие 1237–1240 годов усилило разобщённость и зависимость, делая объединение особенно актуальным в XIV–XV веках.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объединения русских земель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подталкивала к сближению: развивались пашенное земледелие, ремёсла и торговля между княжествами. Возникала потребность в устойчивых связях и фактически в общем «пространстве обмена».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причины были связаны с борьбой за власть и прекращением междоусобиц. Князья стремились усилить управляемость территорий, уменьшить конкуренцию и закрепить авторитет над соседями.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логика требовала совместной защиты от Орды, Литвы и других угроз. Дополнял картину духовный фактор: православная церковь стремилась поддерживать порядок и единство русских земель.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92023"/>
            <a:ext cx="4865100" cy="22823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борьбы за объединение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соперников показывает, почему централизацию в итоге поддержали именно московские князья.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Москвы объясняется сочетанием географического удобства, политической гибкости, экономических ресурсов и поддержки церковного авторитета.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истории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центр собирания земель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постепенно набирала вес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XIII века Москва укреплялась при Данииле Александровиче и особенно при Иване Калите. Город находился на удобных речных и сухопутных путях, поэтому торговля оживала, а население охотнее переселялось.
</a:t>
            </a:r>
            <a:endParaRPr lang="en-US" sz="1336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князья расширяли владения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князья получали ярлыки на великое княжение, а затем расширяли владения через наследование, покупку земель и династические связи. Московский Кремль XIV века стал зримым символом этой растущей власти и городского центра.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присоединяла земли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сочетание правовых, военных и дипломатических шагов в процессе расширения владений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Калита и укрепление Москвы в XIV веке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1328 году Иван Калита получил ярлык на великое княжение Владимирское и право собирать дань для Орды. Это усилило роль Москвы как точки управления и финансовых возможностей.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 в 1320-х годах перенос митрополичьей кафедры в Москву укрепил политический и духовный авторитет города. В результате власть московских князей стала восприниматься как более значимая.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Накопленные средства помогли вести более последовательную политику собирания земель. Москва получила ресурс, который давал возможность действовать не только оборонительно, но и наступательно в отношении соперников.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Москвы в XIV–XV веках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накопительный характер: каждое событие усиливало позиции Москвы, а не заменяло предыдущее.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было постепенным и связано с сочетанием политических успехов и укреплением авторитета, что в итоге привело к завершению объединения при Иване III.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Этапы, указанные в учебном курсе (1328; середина XIV в.; 1380; середина XV в.; 1462–1505)
</a:t>
            </a:r>
            <a:endParaRPr lang="en-US" sz="7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1380 году войско Дмитрия Донского одержало победу над силами Мамая на Куликовом поле. Это доказало, что русские княжества могут действовать согласованно против Орды.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Ордынская зависимость не исчезла сразу, но авторитет Москвы заметно вырос. Победа стала аргументом в пользу идеи объединения как способа выживания и усиления.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победа приобрела характер символа общерусского единства. Она усилила представление о Москве как о защитнице русских земель, что повышало её политическую привлекательность для союзников.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Куликовская битва и ее политическое значение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православной церкви в объединении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«Единая Русь» как духовная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церковь поддерживала мысль о единстве русских земель, связывая его с сохранением веры и общественного порядка. Такой подход помогал воспринимать централизацию не только как политическую, но и как морально значимую задачу.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митрополии и московских князей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Митрополиты Алексий и Иона сотрудничали с московскими князьями, усиливая авторитет Москвы как духовного центра. Церковная поддержка формировала образ единой Руси как православного государства, а значит — укрепляла доверие к будущей власти.
</a:t>
            </a:r>
            <a:endParaRPr lang="en-US" sz="13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75693"/>
            <a:ext cx="4405200" cy="17815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присоединялись русские земли к Москве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земель к Москве шло разными путями — от наследственных договоров до военного и дипломатического давления. На примерах Ярославля, Ростова, Новгорода и Твери видно, что у Москвы был широкий набор инструментов.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действовала не одним «рецептом», а комбинировала правовые, дипломатические и силовые методы — поэтому процесс получался более управляемым и результативным.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ходу объединения русских земель (учебные обобщения).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и завершение объединения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Ивана III (1462–1505) стало завершающим этапом оформления единого государства, когда присоединения приобретали не случайный характер, а устойчивую систему управления.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Москве были подтянуты Новгород, Тверь, Ярославль, Ростов, Вятская земля и часть Пермских владений, то есть ключевые центры на разных направлениях.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изменением стало то, как воспринималась власть великого князя: она понималась как верховная для всей Руси, а не только как власть над отдельным уделом.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при Иване III объединение стало системным и необратимым: прежняя раздробленность уже не могла восстановить прежний баланс самостоятельных княжеств.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освобождению от ордынской зависимости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изменения отношений Москвы и Орды во второй половине XV века и политический итог стояния на реке Угре.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 Москвы и ее соперников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Москвы заключалось в сочетании ресурсов: устойчивость династии, поддержка духовной власти и способность вести переговоры с Ордой и противниками.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«богатством» или «территорией» и реальной управляемостью решался в пользу Москвы: именно она могла последовательно превращать влияние в присоединения.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факторов влияния центров (обобщённые исторические характеристики).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Новгородская республика и утрата независимости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вечевых традиций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опирался на вече, развитые торговые связи и сильное политическое самоуправление, что делало его сопротивление Москве не формальным, а организационным.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1471: поражение на Шелони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новгородцев зависимость от Москвы усилилась: позиции республиканского управления становились менее устойчивыми, а давление — более системным.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боярские противоречия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между группировками внутри республики подрывала единство действий. Из-за этого ослабевала способность Новгорода вести самостоятельную линию в конфликте с Москвой.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1478: окончательная потеря самостоятельности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1478 году Новгород лишился политической независимости окончательно. Ликвидация ключевых институтов республики стала одним из итогов объединения северо-западных земель.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основы единства русских земель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пашенного земледелия, рост городов и специализация ремесла увеличивали обмен между регионами. Торговля требовала предсказуемых правил и снижала выгоду постоянных разрывов между землями.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торговые маршруты поддерживали перевозки и ремесленный спрос, поэтому выгоднее становилась работа на общих направлениях, а не борьба за новые пошлины и разорительные набеги.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феодальных повинностей делал контроль над населением и доходами особенно важным. Централизация облегчала сбор ресурсов и управление, постепенно закрепляя экономическую основу политического единства.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416736"/>
            <a:ext cx="4865100" cy="2632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объединения русских земель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объединение происходило этапами: от укрепления статуса Москвы до крупных присоединений и завершения ордынской зависимости.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складывался из разных «узлов»: финансового усиления, военного престижа, политических присоединений и окончательного разрыва с зависимостью от Орды.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ключевым событиям объединения Руси.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объединения русских земель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сложилось централизованное государство: усилилась великокняжеская власть, а интересы управления всё чаще выходили за рамки отдельных уделов. Это сокращало прежнюю раздробленность и ускоряло решения сверху.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росла обороноспособность страны, потому что ресурсы и планирование становились более согласованными. Укреплялось и международное положение Москвы: соседям было сложнее рассчитывать на разобщенность русских сил.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процесса объединения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русских земель создало политический фундамент будущего Российского государства, закрепив идею, что правитель и управление должны быть «над» местными интересами, а не зависеть от них.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укрепил традицию централизации: власть великого князя, а затем и государя, становилась приоритетной по сравнению с волей удельных правителей. Это изменяло баланс внутри страны.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общественном сознании закреплялась мысль о единстве Руси как о важнейшей исторической задаче. Поэтому сопротивление раздробленности со временем воспринималось уже как путь к устойчивости.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XIV–XV веках закладывались основы дальнейшего расширения и укрепления государства: управление, ресурсы и представления о верховной власти постепенно складывались в устойчивый порядок.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особенности процесса объединения русских земель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русских земель было длительным, многофакторным и неравномерным: экономика, политика, религия и внешняя угроза действовали вместе. Москва стала центром благодаря выгодному положению, гибкой дипломатии, поддержке церкви и победам. Завершение ордынской зависимости в 1480 году и крупные присоединения при Иване III закрепили формирование централизованного Русского государства.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2026-05-12T18:38:53Z</dcterms:created>
  <dcterms:modified xsi:type="dcterms:W3CDTF">2026-05-12T18:38:53Z</dcterms:modified>
</cp:coreProperties>
</file>