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как люди и сельское хозяйство меняют природу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деятельность человека изменяют природу, влияя на всё живое.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в образе жизни человека и их влияние на природу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оседлому земледелию около 10 тысяч лет назад вызван ростом населения. Это привело к формированию земель для посевов и пастбищ, что стало началом воздействия человека на природные экосистемы.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возрастание потребностей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численности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XX века численность людей ускоренно растет, особенно в Азии и Африке. Это создает повышенный спрос на ресурсы и пищу.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сельскохозяйственного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населения возрастает потребность в пахотных землях, воде и пищевых продуктах, что приводит к усиленной нагрузке на природную среду.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сельского хозяйства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 (около 10 тыс. лет назад)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земледелия и одомашнивание животных, начало систематического использования земель.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методов обработки почв и развитие ремесленных технологий для роста урожайности.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XVIII–XIX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сельскохозяйственной техники и минеральных удобрений, повышение производительности.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генетики, автоматизации и машин усиливает эффективность и нагрузку на экосистемы.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64743"/>
            <a:ext cx="5037600" cy="1407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природных ландшафтов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отражает, как природные территории трансформируются под воздействием сельского хозяйства.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 значительно трансформирует естественные ландшафты, снижая их природное разнообразие.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экологии,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вымирания видов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442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изменение местообитаний уничтожают естественные условия для многих животных и растений, что ведёт к сокращению численности видов.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457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сельское хозяйство нарушает цепи питания и ареалы обитания, что ускоряет исчезновение живых организмов на планете.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истощения почвы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возделывание без восстановления истощает плодородный верхний слой почвы, снижая её качество и урожайность.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— воздействие ветра и дождей приводит к смыванию и выдуванию земли, уменьшая её объем и питательность.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вещества из удобрений и пестицидов нарушают структуру почвы и уменьшают численность полезных микроорганизмов.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последствия использования воды в сельском хозяйстве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требует более 70% пресной воды, что создаёт серьезное давление на водные ресурсы и экосистемы.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орошение вызывает проблемы с засолением и заболачиванием почв, как видно на примере сокращения Аральского моря.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пахотных земель за последний век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наблюдается быстрый рост площадей под сельское хозяйство, который в последние десятилетия замедлился.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площадей ограничено ресурсами, что требует повышения эффективности земледелия.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ООН по землепользованию, 2022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сельского хозяйства на атмосферу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 выделяется животноводством, усиливая парниковый эффект и способствуя климатическим изменениям.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удобрений приводит к выбросу оксидов азота, которые влияют на качество воздуха и атмосферные процессы.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углекислого газа происходят из-за работы сельхозтехники и транспортировки продукции.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Парниковые газы увеличивают частоту засух, ухудшая здоровье экосистем и живых организмов.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воздействия: от роста населения к изменениям природы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роста населения на природные процессы и экосистемы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химикатов: баланс между эффективностью и сохранением природы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пестицидов и удобрений в повышении урожайности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и минеральные удобрения позволяют значительно увеличить количество собранных культур и обеспечить стабильное питание для растущего населения. Они помогают защитить растения от вредителей и насыщать почву необходимыми элементами.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 применения химикатов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использование пестицидов приводит к загрязнению рек и почв, что затрагивает водную фауну. Также страдают полезные насекомые, а вредители со временем могут адаптироваться, вызывая необходимость новых химических мер.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376834"/>
            <a:ext cx="8784000" cy="196348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традиционных и современных методов земледелия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агротехнике, урожайности и воздействии на природу при двух подходах к ведению сельского хозяйства.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повышают продуктивность, но требуют контроля для предотвращения деградации земель.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Агроэкологические исследования 2023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Монокультуры: защита или опасность для почвы?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одной культуры на большой площади истощает почву, так как постоянно используются одни и те же питательные вещества, что снижает её плодородие и ухудшает структуру.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Монокультуры повышают риск возникновения заболеваний растений, способствуя быстрому распространению вредителей, что требует увеличенного применения химических средств защиты.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монокультуры уменьшают устойчивость агроэкосистемы и увеличивают зависимость от удобрений и пестицидов, осложняя поддержание здоровой почвы.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среды: как дороги и поля отменяют миграцию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природных территорий на изолированные участки мешает миграции животных, нарушая их естественные пути передвижения и уменьшая шансы на успешное размножение.
</a:t>
            </a:r>
            <a:endParaRPr lang="en-US" sz="978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связности экосистем ведёт к снижению генетического разнообразия и увеличению числа столкновений диких животных с машинами, что негативно сказывается на популяциях.
</a:t>
            </a:r>
            <a:endParaRPr lang="en-US" sz="98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примеры: Калифорния, Бразилия, Россия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969170" y="1800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Калифорния: истощение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сельское хозяйство истощает водные запасы и почвы, вызывая необходимость в новых методах сохранения и управлении ресурсами.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82095" y="166165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Амазония, Бразилия: лесные вырубки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уничтожение лесов ради соевых плантаций и пастбищ сокращает площадь естественных экосистем, уменьшая кислородный потенциал планеты.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69170" y="31433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осушение болот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Среднерусская полоса теряет часть природных ландшафтов через осушение болот, что влияет на биоразнообразие и климат региона.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88425"/>
            <a:ext cx="252900" cy="22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331" y="1768975"/>
            <a:ext cx="230737" cy="263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4375"/>
            <a:ext cx="252900" cy="252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восстановления: пути возвращения природного баланса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по восстановлению плодородия и структуры почвы после интенсивного использования помогают вернуть естественные функции экосистем.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восстановление водоёмов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болота и водоёмов улучшает водный режим и поддерживает биологическое разнообразие в сельских районах.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национальных парков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Защищённые зоны способствуют сохранению редких видов и естественных ландшафтов в условиях роста земледелия.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применения химикатов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и сокращение использования агрохимикатов снижает степень загрязнения окружающей среды и поддерживает биоразнообразие.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 чистые агротехнологии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 помогает поддерживать баланс питательных веществ в почве, снижая её истощение и уменьшая потребность в химических удобрениях.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Органическое земледелие способствует улучшению здоровья почвы и снижает негативное воздействие на экосистемы посредством использования натуральных методов.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водопользование и сохранение биоразнообразия на полях повышают устойчивость агросистем к климатическим изменениям.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Адаптивные технологии в полевых условиях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предусматривают использование сенсоров и автоматизации для точного управления процессами орошения и удобрения, что снижает потери ресурсов и воздействие на природу.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экологических стандартов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сообщества разрабатывают нормативы, которые стимулируют переход к устойчивым практикам и ограничивают загрязнение окружающей среды.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международное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фермеров и общественности основам экологически ответственного земледелия, а также обмен опытом между странами помогают сохранить природные ресурсы.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сельского хозяйства: интеграция технологий и природы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ответственность за будущее природы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природного богатства возможно только при ответственном подходе к сельскому хозяйству, инновациях и экологическом воспитании нового поколения, поддерживаемом международным сотрудничеством.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2026-05-08T17:47:43Z</dcterms:created>
  <dcterms:modified xsi:type="dcterms:W3CDTF">2026-05-08T17:47:43Z</dcterms:modified>
</cp:coreProperties>
</file>